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906" r:id="rId2"/>
    <p:sldId id="381" r:id="rId3"/>
    <p:sldId id="382" r:id="rId4"/>
    <p:sldId id="383" r:id="rId5"/>
    <p:sldId id="385" r:id="rId6"/>
    <p:sldId id="386" r:id="rId7"/>
    <p:sldId id="387" r:id="rId8"/>
    <p:sldId id="388" r:id="rId9"/>
    <p:sldId id="389" r:id="rId10"/>
    <p:sldId id="391" r:id="rId11"/>
    <p:sldId id="367" r:id="rId12"/>
    <p:sldId id="397" r:id="rId13"/>
    <p:sldId id="398" r:id="rId14"/>
    <p:sldId id="399" r:id="rId15"/>
    <p:sldId id="400" r:id="rId16"/>
    <p:sldId id="402" r:id="rId17"/>
    <p:sldId id="403" r:id="rId18"/>
    <p:sldId id="899" r:id="rId19"/>
    <p:sldId id="900" r:id="rId20"/>
    <p:sldId id="374" r:id="rId21"/>
    <p:sldId id="373" r:id="rId22"/>
    <p:sldId id="901" r:id="rId23"/>
    <p:sldId id="375" r:id="rId24"/>
    <p:sldId id="404" r:id="rId25"/>
    <p:sldId id="371"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怡帅 蔡" initials="怡蔡" lastIdx="1" clrIdx="0">
    <p:extLst>
      <p:ext uri="{19B8F6BF-5375-455C-9EA6-DF929625EA0E}">
        <p15:presenceInfo xmlns:p15="http://schemas.microsoft.com/office/powerpoint/2012/main" userId="4874231901515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4C9"/>
    <a:srgbClr val="FFFF80"/>
    <a:srgbClr val="015845"/>
    <a:srgbClr val="062F6D"/>
    <a:srgbClr val="0E926A"/>
    <a:srgbClr val="005744"/>
    <a:srgbClr val="0D9169"/>
    <a:srgbClr val="BB1A20"/>
    <a:srgbClr val="0074CB"/>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60" autoAdjust="0"/>
    <p:restoredTop sz="95733" autoAdjust="0"/>
  </p:normalViewPr>
  <p:slideViewPr>
    <p:cSldViewPr snapToGrid="0">
      <p:cViewPr>
        <p:scale>
          <a:sx n="100" d="100"/>
          <a:sy n="100" d="100"/>
        </p:scale>
        <p:origin x="420" y="-56"/>
      </p:cViewPr>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p:cViewPr varScale="1">
        <p:scale>
          <a:sx n="123" d="100"/>
          <a:sy n="123" d="100"/>
        </p:scale>
        <p:origin x="497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9FA0A-1250-4535-A9CF-706D018E010A}" type="datetimeFigureOut">
              <a:rPr lang="zh-CN" altLang="en-US" smtClean="0"/>
              <a:t>2025/2/25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3FCC2-97E2-49C8-9F18-F936B225CB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1BE8-50B0-A1FD-DA02-9C2F65E202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C35D20-0897-ED70-7D66-D857E3DE7E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4A6565-C57B-B79C-154E-CB5493A69033}"/>
              </a:ext>
            </a:extLst>
          </p:cNvPr>
          <p:cNvSpPr>
            <a:spLocks noGrp="1"/>
          </p:cNvSpPr>
          <p:nvPr>
            <p:ph type="body" idx="1"/>
          </p:nvPr>
        </p:nvSpPr>
        <p:spPr/>
        <p:txBody>
          <a:bodyPr/>
          <a:lstStyle/>
          <a:p>
            <a:pPr algn="l"/>
            <a:r>
              <a:rPr lang="en-US" altLang="zh-CN" b="0" i="0" dirty="0">
                <a:solidFill>
                  <a:srgbClr val="404040"/>
                </a:solidFill>
                <a:effectLst/>
                <a:latin typeface="Inter"/>
              </a:rPr>
              <a:t>Good afternoon, everyone</a:t>
            </a: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0" i="0" dirty="0">
                <a:solidFill>
                  <a:srgbClr val="404040"/>
                </a:solidFill>
                <a:effectLst/>
                <a:latin typeface="Inter"/>
              </a:rPr>
              <a:t> On behalf of the authors, I’m pleased to present their work </a:t>
            </a:r>
          </a:p>
          <a:p>
            <a:pPr algn="l"/>
            <a:r>
              <a:rPr lang="en-US" altLang="zh-CN" b="0" i="0" dirty="0">
                <a:solidFill>
                  <a:srgbClr val="404040"/>
                </a:solidFill>
                <a:effectLst/>
                <a:latin typeface="Inter"/>
              </a:rPr>
              <a:t>MRBTP</a:t>
            </a:r>
            <a:r>
              <a:rPr lang="en-US" altLang="zh-CN" sz="1200" b="0" dirty="0">
                <a:solidFill>
                  <a:srgbClr val="005744"/>
                </a:solidFill>
                <a:latin typeface="微软雅黑" panose="020B0503020204020204" pitchFamily="34" charset="-122"/>
                <a:ea typeface="微软雅黑" panose="020B0503020204020204" pitchFamily="34" charset="-122"/>
              </a:rPr>
              <a:t>: Efficient Multi-Robot Behavior Tree Planning and Collaboration</a:t>
            </a:r>
            <a:endParaRPr lang="zh-CN" altLang="en-US" sz="1200" b="0" dirty="0">
              <a:solidFill>
                <a:srgbClr val="005744"/>
              </a:solidFill>
              <a:latin typeface="微软雅黑" panose="020B0503020204020204" pitchFamily="34" charset="-122"/>
              <a:ea typeface="微软雅黑" panose="020B0503020204020204" pitchFamily="34" charset="-122"/>
            </a:endParaRPr>
          </a:p>
          <a:p>
            <a:pPr algn="l"/>
            <a:endParaRPr lang="zh-CN" altLang="en-US" dirty="0"/>
          </a:p>
        </p:txBody>
      </p:sp>
      <p:sp>
        <p:nvSpPr>
          <p:cNvPr id="4" name="灯片编号占位符 3">
            <a:extLst>
              <a:ext uri="{FF2B5EF4-FFF2-40B4-BE49-F238E27FC236}">
                <a16:creationId xmlns:a16="http://schemas.microsoft.com/office/drawing/2014/main" id="{20B863DA-0DCB-BAB7-54F8-8BA1EC162DCE}"/>
              </a:ext>
            </a:extLst>
          </p:cNvPr>
          <p:cNvSpPr>
            <a:spLocks noGrp="1"/>
          </p:cNvSpPr>
          <p:nvPr>
            <p:ph type="sldNum" sz="quarter" idx="5"/>
          </p:nvPr>
        </p:nvSpPr>
        <p:spPr/>
        <p:txBody>
          <a:bodyPr/>
          <a:lstStyle/>
          <a:p>
            <a:fld id="{38D3FCC2-97E2-49C8-9F18-F936B225CB00}" type="slidenum">
              <a:rPr lang="zh-CN" altLang="en-US" smtClean="0"/>
              <a:t>1</a:t>
            </a:fld>
            <a:endParaRPr lang="zh-CN" altLang="en-US"/>
          </a:p>
        </p:txBody>
      </p:sp>
    </p:spTree>
    <p:extLst>
      <p:ext uri="{BB962C8B-B14F-4D97-AF65-F5344CB8AC3E}">
        <p14:creationId xmlns:p14="http://schemas.microsoft.com/office/powerpoint/2010/main" val="3936077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1E51-541B-33F2-4410-3E64146036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8D6715-6B93-3D7A-D7B4-BE3924A3C5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9D083-A0A1-B3E3-4F83-18D80A320E76}"/>
              </a:ext>
            </a:extLst>
          </p:cNvPr>
          <p:cNvSpPr>
            <a:spLocks noGrp="1"/>
          </p:cNvSpPr>
          <p:nvPr>
            <p:ph type="body" idx="1"/>
          </p:nvPr>
        </p:nvSpPr>
        <p:spPr/>
        <p:txBody>
          <a:bodyPr/>
          <a:lstStyle/>
          <a:p>
            <a:pPr algn="l">
              <a:spcAft>
                <a:spcPts val="300"/>
              </a:spcAft>
              <a:buFont typeface="+mj-lt"/>
              <a:buNone/>
            </a:pPr>
            <a:r>
              <a:rPr lang="en-US" altLang="zh-CN" b="0" i="0" dirty="0">
                <a:solidFill>
                  <a:srgbClr val="262626"/>
                </a:solidFill>
                <a:effectLst/>
                <a:latin typeface="Inter"/>
              </a:rPr>
              <a:t>In multi-robot BT planning, the input expands to include the action spaces of each robot, which may differ significantly or partially overlap </a:t>
            </a:r>
            <a:r>
              <a:rPr lang="en-US" altLang="zh-CN" b="0" i="0" dirty="0">
                <a:solidFill>
                  <a:srgbClr val="404040"/>
                </a:solidFill>
                <a:effectLst/>
                <a:latin typeface="Inter"/>
              </a:rPr>
              <a:t>, and the output must generate a separate BT for each robot.</a:t>
            </a:r>
            <a:endParaRPr lang="en-US" altLang="zh-CN" b="0" i="0" dirty="0">
              <a:solidFill>
                <a:srgbClr val="262626"/>
              </a:solidFill>
              <a:effectLst/>
              <a:latin typeface="Inter"/>
            </a:endParaRPr>
          </a:p>
          <a:p>
            <a:pPr algn="l">
              <a:spcAft>
                <a:spcPts val="300"/>
              </a:spcAft>
              <a:buFont typeface="+mj-lt"/>
              <a:buNone/>
            </a:pPr>
            <a:endParaRPr lang="en-US" altLang="zh-CN" b="0" i="0" dirty="0">
              <a:solidFill>
                <a:srgbClr val="262626"/>
              </a:solidFill>
              <a:effectLst/>
              <a:latin typeface="Inter"/>
            </a:endParaRPr>
          </a:p>
          <a:p>
            <a:pPr algn="l">
              <a:spcAft>
                <a:spcPts val="300"/>
              </a:spcAft>
              <a:buFont typeface="+mj-lt"/>
              <a:buNone/>
            </a:pPr>
            <a:r>
              <a:rPr lang="en-US" altLang="zh-CN" b="0" i="0" dirty="0">
                <a:solidFill>
                  <a:srgbClr val="404040"/>
                </a:solidFill>
                <a:effectLst/>
                <a:latin typeface="Inter"/>
              </a:rPr>
              <a:t>However, this raises key challenges: </a:t>
            </a:r>
            <a:r>
              <a:rPr lang="en-US" altLang="zh-CN" b="1" i="0" dirty="0">
                <a:solidFill>
                  <a:srgbClr val="404040"/>
                </a:solidFill>
                <a:effectLst/>
                <a:latin typeface="Inter"/>
              </a:rPr>
              <a:t>how to coordinate heterogeneous actions across multiple BTs to achieve team goals</a:t>
            </a:r>
            <a:r>
              <a:rPr lang="en-US" altLang="zh-CN" b="0" i="0" dirty="0">
                <a:solidFill>
                  <a:srgbClr val="404040"/>
                </a:solidFill>
                <a:effectLst/>
                <a:latin typeface="Inter"/>
              </a:rPr>
              <a:t>, and </a:t>
            </a:r>
            <a:r>
              <a:rPr lang="en-US" altLang="zh-CN" b="1" i="0" dirty="0">
                <a:solidFill>
                  <a:srgbClr val="404040"/>
                </a:solidFill>
                <a:effectLst/>
                <a:latin typeface="Inter"/>
              </a:rPr>
              <a:t>how to enhance fault tolerance for homogeneous actions without redundant execution</a:t>
            </a:r>
            <a:r>
              <a:rPr lang="en-US" altLang="zh-CN" b="0" i="0" dirty="0">
                <a:solidFill>
                  <a:srgbClr val="404040"/>
                </a:solidFill>
                <a:effectLst/>
                <a:latin typeface="Inter"/>
              </a:rPr>
              <a:t>.</a:t>
            </a:r>
            <a:endParaRPr lang="en-US" altLang="zh-CN" b="1" i="0" dirty="0">
              <a:solidFill>
                <a:srgbClr val="404040"/>
              </a:solidFill>
              <a:effectLst/>
              <a:latin typeface="Inter"/>
            </a:endParaRPr>
          </a:p>
          <a:p>
            <a:pPr algn="l">
              <a:spcAft>
                <a:spcPts val="300"/>
              </a:spcAft>
              <a:buFont typeface="+mj-lt"/>
              <a:buAutoNum type="arabicPeriod"/>
            </a:pPr>
            <a:endParaRPr lang="en-US" altLang="zh-CN" b="1" i="0" dirty="0">
              <a:solidFill>
                <a:srgbClr val="404040"/>
              </a:solidFill>
              <a:effectLst/>
              <a:latin typeface="Inter"/>
            </a:endParaRPr>
          </a:p>
          <a:p>
            <a:pPr algn="l">
              <a:spcAft>
                <a:spcPts val="300"/>
              </a:spcAft>
              <a:buFont typeface="+mj-lt"/>
              <a:buAutoNum type="arabicPeriod"/>
            </a:pPr>
            <a:endParaRPr lang="en-US" altLang="zh-CN" b="1" i="0" dirty="0">
              <a:solidFill>
                <a:srgbClr val="404040"/>
              </a:solidFill>
              <a:effectLst/>
              <a:latin typeface="Inter"/>
            </a:endParaRPr>
          </a:p>
          <a:p>
            <a:endParaRPr lang="zh-CN" altLang="en-US" dirty="0"/>
          </a:p>
        </p:txBody>
      </p:sp>
      <p:sp>
        <p:nvSpPr>
          <p:cNvPr id="4" name="灯片编号占位符 3">
            <a:extLst>
              <a:ext uri="{FF2B5EF4-FFF2-40B4-BE49-F238E27FC236}">
                <a16:creationId xmlns:a16="http://schemas.microsoft.com/office/drawing/2014/main" id="{0B72797F-526F-AD96-1A27-D3D6161F693C}"/>
              </a:ext>
            </a:extLst>
          </p:cNvPr>
          <p:cNvSpPr>
            <a:spLocks noGrp="1"/>
          </p:cNvSpPr>
          <p:nvPr>
            <p:ph type="sldNum" sz="quarter" idx="5"/>
          </p:nvPr>
        </p:nvSpPr>
        <p:spPr/>
        <p:txBody>
          <a:bodyPr/>
          <a:lstStyle/>
          <a:p>
            <a:fld id="{38D3FCC2-97E2-49C8-9F18-F936B225CB00}" type="slidenum">
              <a:rPr lang="zh-CN" altLang="en-US" smtClean="0"/>
              <a:t>10</a:t>
            </a:fld>
            <a:endParaRPr lang="zh-CN" altLang="en-US"/>
          </a:p>
        </p:txBody>
      </p:sp>
    </p:spTree>
    <p:extLst>
      <p:ext uri="{BB962C8B-B14F-4D97-AF65-F5344CB8AC3E}">
        <p14:creationId xmlns:p14="http://schemas.microsoft.com/office/powerpoint/2010/main" val="265199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4EFF7-B30E-CFD9-1558-6BD3D733D0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D8B205-07A4-7B65-E414-33B232FF68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D96380-8BC9-A21D-B859-EC839994690C}"/>
              </a:ext>
            </a:extLst>
          </p:cNvPr>
          <p:cNvSpPr>
            <a:spLocks noGrp="1"/>
          </p:cNvSpPr>
          <p:nvPr>
            <p:ph type="body" idx="1"/>
          </p:nvPr>
        </p:nvSpPr>
        <p:spPr/>
        <p:txBody>
          <a:bodyPr/>
          <a:lstStyle/>
          <a:p>
            <a:r>
              <a:rPr lang="en-US" altLang="zh-CN" b="0" i="0" dirty="0">
                <a:solidFill>
                  <a:srgbClr val="404040"/>
                </a:solidFill>
                <a:effectLst/>
                <a:latin typeface="Inter"/>
              </a:rPr>
              <a:t>Our framework consists of three components: </a:t>
            </a:r>
            <a:r>
              <a:rPr lang="en-US" altLang="zh-CN" b="1" i="0" dirty="0">
                <a:solidFill>
                  <a:srgbClr val="404040"/>
                </a:solidFill>
                <a:effectLst/>
                <a:latin typeface="Inter"/>
              </a:rPr>
              <a:t>Multi-Robot BT Planning</a:t>
            </a:r>
            <a:r>
              <a:rPr lang="en-US" altLang="zh-CN" b="0" i="0" dirty="0">
                <a:solidFill>
                  <a:srgbClr val="404040"/>
                </a:solidFill>
                <a:effectLst/>
                <a:latin typeface="Inter"/>
              </a:rPr>
              <a:t> for generating coordinated BTs, </a:t>
            </a:r>
            <a:r>
              <a:rPr lang="en-US" altLang="zh-CN" b="1" i="0" dirty="0">
                <a:solidFill>
                  <a:srgbClr val="404040"/>
                </a:solidFill>
                <a:effectLst/>
                <a:latin typeface="Inter"/>
              </a:rPr>
              <a:t>Intention Sharing</a:t>
            </a:r>
            <a:r>
              <a:rPr lang="en-US" altLang="zh-CN" b="0" i="0" dirty="0">
                <a:solidFill>
                  <a:srgbClr val="404040"/>
                </a:solidFill>
                <a:effectLst/>
                <a:latin typeface="Inter"/>
              </a:rPr>
              <a:t> to enhance collaboration and fault tolerance, and an </a:t>
            </a:r>
            <a:r>
              <a:rPr lang="en-US" altLang="zh-CN" b="1" i="0" dirty="0">
                <a:solidFill>
                  <a:srgbClr val="404040"/>
                </a:solidFill>
                <a:effectLst/>
                <a:latin typeface="Inter"/>
              </a:rPr>
              <a:t>Optional Plugin</a:t>
            </a:r>
            <a:r>
              <a:rPr lang="en-US" altLang="zh-CN" b="0" i="0" dirty="0">
                <a:solidFill>
                  <a:srgbClr val="404040"/>
                </a:solidFill>
                <a:effectLst/>
                <a:latin typeface="Inter"/>
              </a:rPr>
              <a:t> for subtree pre-planning to improve efficiency and scalability.</a:t>
            </a:r>
            <a:endParaRPr lang="zh-CN" altLang="en-US" dirty="0"/>
          </a:p>
        </p:txBody>
      </p:sp>
      <p:sp>
        <p:nvSpPr>
          <p:cNvPr id="4" name="灯片编号占位符 3">
            <a:extLst>
              <a:ext uri="{FF2B5EF4-FFF2-40B4-BE49-F238E27FC236}">
                <a16:creationId xmlns:a16="http://schemas.microsoft.com/office/drawing/2014/main" id="{32CC664A-423D-086C-12CC-4D2873628C48}"/>
              </a:ext>
            </a:extLst>
          </p:cNvPr>
          <p:cNvSpPr>
            <a:spLocks noGrp="1"/>
          </p:cNvSpPr>
          <p:nvPr>
            <p:ph type="sldNum" sz="quarter" idx="5"/>
          </p:nvPr>
        </p:nvSpPr>
        <p:spPr/>
        <p:txBody>
          <a:bodyPr/>
          <a:lstStyle/>
          <a:p>
            <a:fld id="{38D3FCC2-97E2-49C8-9F18-F936B225CB00}" type="slidenum">
              <a:rPr lang="zh-CN" altLang="en-US" smtClean="0"/>
              <a:t>11</a:t>
            </a:fld>
            <a:endParaRPr lang="zh-CN" altLang="en-US"/>
          </a:p>
        </p:txBody>
      </p:sp>
    </p:spTree>
    <p:extLst>
      <p:ext uri="{BB962C8B-B14F-4D97-AF65-F5344CB8AC3E}">
        <p14:creationId xmlns:p14="http://schemas.microsoft.com/office/powerpoint/2010/main" val="3435449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25FB8-6CD8-D7D8-8AFC-1AC01F7C5A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35992D-777D-FEBD-819D-CBB804159A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0FC893-5486-BFC3-DB3B-8F8121BA14A7}"/>
              </a:ext>
            </a:extLst>
          </p:cNvPr>
          <p:cNvSpPr>
            <a:spLocks noGrp="1"/>
          </p:cNvSpPr>
          <p:nvPr>
            <p:ph type="body" idx="1"/>
          </p:nvPr>
        </p:nvSpPr>
        <p:spPr/>
        <p:txBody>
          <a:bodyPr/>
          <a:lstStyle/>
          <a:p>
            <a:r>
              <a:rPr lang="en-US" altLang="zh-CN" b="0" i="0" dirty="0">
                <a:solidFill>
                  <a:srgbClr val="404040"/>
                </a:solidFill>
                <a:effectLst/>
                <a:latin typeface="Inter"/>
              </a:rPr>
              <a:t>First, each robot retains its goal condition node. </a:t>
            </a:r>
          </a:p>
          <a:p>
            <a:endParaRPr lang="en-US" altLang="zh-CN" b="0" i="0" dirty="0">
              <a:solidFill>
                <a:srgbClr val="404040"/>
              </a:solidFill>
              <a:effectLst/>
              <a:latin typeface="Inter"/>
            </a:endParaRPr>
          </a:p>
          <a:p>
            <a:endParaRPr lang="zh-CN" altLang="en-US" dirty="0"/>
          </a:p>
        </p:txBody>
      </p:sp>
      <p:sp>
        <p:nvSpPr>
          <p:cNvPr id="4" name="灯片编号占位符 3">
            <a:extLst>
              <a:ext uri="{FF2B5EF4-FFF2-40B4-BE49-F238E27FC236}">
                <a16:creationId xmlns:a16="http://schemas.microsoft.com/office/drawing/2014/main" id="{CF4A79FB-7A84-C3BB-B70E-D325AEA5466B}"/>
              </a:ext>
            </a:extLst>
          </p:cNvPr>
          <p:cNvSpPr>
            <a:spLocks noGrp="1"/>
          </p:cNvSpPr>
          <p:nvPr>
            <p:ph type="sldNum" sz="quarter" idx="5"/>
          </p:nvPr>
        </p:nvSpPr>
        <p:spPr/>
        <p:txBody>
          <a:bodyPr/>
          <a:lstStyle/>
          <a:p>
            <a:fld id="{38D3FCC2-97E2-49C8-9F18-F936B225CB00}" type="slidenum">
              <a:rPr lang="zh-CN" altLang="en-US" smtClean="0"/>
              <a:t>12</a:t>
            </a:fld>
            <a:endParaRPr lang="zh-CN" altLang="en-US"/>
          </a:p>
        </p:txBody>
      </p:sp>
    </p:spTree>
    <p:extLst>
      <p:ext uri="{BB962C8B-B14F-4D97-AF65-F5344CB8AC3E}">
        <p14:creationId xmlns:p14="http://schemas.microsoft.com/office/powerpoint/2010/main" val="251553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F478-BAE7-17A4-AC6D-024203C64E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A9F93A-D897-26DA-8FF5-689662FCFC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A75EBA-FA89-9248-F1E3-09FA5672A0D6}"/>
              </a:ext>
            </a:extLst>
          </p:cNvPr>
          <p:cNvSpPr>
            <a:spLocks noGrp="1"/>
          </p:cNvSpPr>
          <p:nvPr>
            <p:ph type="body" idx="1"/>
          </p:nvPr>
        </p:nvSpPr>
        <p:spPr/>
        <p:txBody>
          <a:bodyPr/>
          <a:lstStyle/>
          <a:p>
            <a:r>
              <a:rPr lang="en-US" altLang="zh-CN" b="0" i="0" dirty="0">
                <a:solidFill>
                  <a:srgbClr val="404040"/>
                </a:solidFill>
                <a:effectLst/>
                <a:latin typeface="Inter"/>
              </a:rPr>
              <a:t>Then, </a:t>
            </a:r>
            <a:r>
              <a:rPr lang="en-US" altLang="zh-CN" b="1" i="0" dirty="0">
                <a:solidFill>
                  <a:srgbClr val="404040"/>
                </a:solidFill>
                <a:effectLst/>
                <a:latin typeface="Inter"/>
              </a:rPr>
              <a:t>one-step expansion</a:t>
            </a:r>
            <a:r>
              <a:rPr lang="en-US" altLang="zh-CN" b="0" i="0" dirty="0">
                <a:solidFill>
                  <a:srgbClr val="404040"/>
                </a:solidFill>
                <a:effectLst/>
                <a:latin typeface="Inter"/>
              </a:rPr>
              <a:t> is performed for each robot</a:t>
            </a:r>
          </a:p>
          <a:p>
            <a:r>
              <a:rPr lang="en-US" altLang="zh-CN" b="0" i="0" dirty="0">
                <a:solidFill>
                  <a:srgbClr val="404040"/>
                </a:solidFill>
                <a:effectLst/>
                <a:latin typeface="Inter"/>
              </a:rPr>
              <a:t>Note that the </a:t>
            </a:r>
            <a:r>
              <a:rPr lang="en-US" altLang="zh-CN" b="1" i="0" dirty="0">
                <a:solidFill>
                  <a:srgbClr val="404040"/>
                </a:solidFill>
                <a:effectLst/>
                <a:latin typeface="Inter"/>
              </a:rPr>
              <a:t>one-step expansion</a:t>
            </a:r>
            <a:r>
              <a:rPr lang="en-US" altLang="zh-CN" b="0" i="0" dirty="0">
                <a:solidFill>
                  <a:srgbClr val="404040"/>
                </a:solidFill>
                <a:effectLst/>
                <a:latin typeface="Inter"/>
              </a:rPr>
              <a:t> is divided into </a:t>
            </a:r>
            <a:r>
              <a:rPr lang="en-US" altLang="zh-CN" b="1" i="0" dirty="0">
                <a:solidFill>
                  <a:srgbClr val="404040"/>
                </a:solidFill>
                <a:effectLst/>
                <a:latin typeface="Inter"/>
              </a:rPr>
              <a:t>in-tree expansion</a:t>
            </a:r>
            <a:r>
              <a:rPr lang="en-US" altLang="zh-CN" b="0" i="0" dirty="0">
                <a:solidFill>
                  <a:srgbClr val="404040"/>
                </a:solidFill>
                <a:effectLst/>
                <a:latin typeface="Inter"/>
              </a:rPr>
              <a:t> and </a:t>
            </a:r>
            <a:r>
              <a:rPr lang="en-US" altLang="zh-CN" b="1" i="0" dirty="0">
                <a:solidFill>
                  <a:srgbClr val="404040"/>
                </a:solidFill>
                <a:effectLst/>
                <a:latin typeface="Inter"/>
              </a:rPr>
              <a:t>cross-tree expansion</a:t>
            </a:r>
            <a:r>
              <a:rPr lang="en-US" altLang="zh-CN" b="0" i="0" dirty="0">
                <a:solidFill>
                  <a:srgbClr val="404040"/>
                </a:solidFill>
                <a:effectLst/>
                <a:latin typeface="Inter"/>
              </a:rPr>
              <a:t>.</a:t>
            </a:r>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C5143AF5-A09E-CF34-F60F-7D33AD24545C}"/>
              </a:ext>
            </a:extLst>
          </p:cNvPr>
          <p:cNvSpPr>
            <a:spLocks noGrp="1"/>
          </p:cNvSpPr>
          <p:nvPr>
            <p:ph type="sldNum" sz="quarter" idx="5"/>
          </p:nvPr>
        </p:nvSpPr>
        <p:spPr/>
        <p:txBody>
          <a:bodyPr/>
          <a:lstStyle/>
          <a:p>
            <a:fld id="{38D3FCC2-97E2-49C8-9F18-F936B225CB00}" type="slidenum">
              <a:rPr lang="zh-CN" altLang="en-US" smtClean="0"/>
              <a:t>13</a:t>
            </a:fld>
            <a:endParaRPr lang="zh-CN" altLang="en-US"/>
          </a:p>
        </p:txBody>
      </p:sp>
    </p:spTree>
    <p:extLst>
      <p:ext uri="{BB962C8B-B14F-4D97-AF65-F5344CB8AC3E}">
        <p14:creationId xmlns:p14="http://schemas.microsoft.com/office/powerpoint/2010/main" val="117664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2F3B-EB2D-6080-D0D5-9F75D41220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0401E7-A63E-F971-CF15-B735931F62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A76C25-AB8A-4DF8-E641-D7FF4C01246A}"/>
              </a:ext>
            </a:extLst>
          </p:cNvPr>
          <p:cNvSpPr>
            <a:spLocks noGrp="1"/>
          </p:cNvSpPr>
          <p:nvPr>
            <p:ph type="body" idx="1"/>
          </p:nvPr>
        </p:nvSpPr>
        <p:spPr/>
        <p:txBody>
          <a:bodyPr/>
          <a:lstStyle/>
          <a:p>
            <a:r>
              <a:rPr lang="en-US" altLang="zh-CN" b="0" i="0" dirty="0">
                <a:solidFill>
                  <a:srgbClr val="404040"/>
                </a:solidFill>
                <a:effectLst/>
                <a:latin typeface="Inter"/>
              </a:rPr>
              <a:t>In-tree expansion occurs when the condition node is within the robot’s own BT, allowing it to expand using the single-robot algorithm.</a:t>
            </a:r>
            <a:endParaRPr lang="zh-CN" altLang="en-US" dirty="0"/>
          </a:p>
        </p:txBody>
      </p:sp>
      <p:sp>
        <p:nvSpPr>
          <p:cNvPr id="4" name="灯片编号占位符 3">
            <a:extLst>
              <a:ext uri="{FF2B5EF4-FFF2-40B4-BE49-F238E27FC236}">
                <a16:creationId xmlns:a16="http://schemas.microsoft.com/office/drawing/2014/main" id="{FD067B78-78E6-5CEC-3C69-E1D31E9603F3}"/>
              </a:ext>
            </a:extLst>
          </p:cNvPr>
          <p:cNvSpPr>
            <a:spLocks noGrp="1"/>
          </p:cNvSpPr>
          <p:nvPr>
            <p:ph type="sldNum" sz="quarter" idx="5"/>
          </p:nvPr>
        </p:nvSpPr>
        <p:spPr/>
        <p:txBody>
          <a:bodyPr/>
          <a:lstStyle/>
          <a:p>
            <a:fld id="{38D3FCC2-97E2-49C8-9F18-F936B225CB00}" type="slidenum">
              <a:rPr lang="zh-CN" altLang="en-US" smtClean="0"/>
              <a:t>14</a:t>
            </a:fld>
            <a:endParaRPr lang="zh-CN" altLang="en-US"/>
          </a:p>
        </p:txBody>
      </p:sp>
    </p:spTree>
    <p:extLst>
      <p:ext uri="{BB962C8B-B14F-4D97-AF65-F5344CB8AC3E}">
        <p14:creationId xmlns:p14="http://schemas.microsoft.com/office/powerpoint/2010/main" val="3063680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A4387-EFF4-1996-F533-B0B25F8F9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D360A6-74B4-7B1B-68BA-5227DDEB93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3C7F7-872D-F41F-FDAF-609F122FBD98}"/>
              </a:ext>
            </a:extLst>
          </p:cNvPr>
          <p:cNvSpPr>
            <a:spLocks noGrp="1"/>
          </p:cNvSpPr>
          <p:nvPr>
            <p:ph type="body" idx="1"/>
          </p:nvPr>
        </p:nvSpPr>
        <p:spPr/>
        <p:txBody>
          <a:bodyPr/>
          <a:lstStyle/>
          <a:p>
            <a:r>
              <a:rPr lang="en-US" altLang="zh-CN" b="0" i="0" dirty="0">
                <a:solidFill>
                  <a:srgbClr val="404040"/>
                </a:solidFill>
                <a:effectLst/>
                <a:latin typeface="Inter"/>
              </a:rPr>
              <a:t>Cross-tree expansion happens when the condition node is outside the robot’s BT, requiring the robot to add the expanded subtree to its BT by connecting it to the top-level fallback node</a:t>
            </a:r>
          </a:p>
          <a:p>
            <a:endParaRPr lang="en-US" altLang="zh-CN" b="0" i="0" dirty="0">
              <a:solidFill>
                <a:srgbClr val="404040"/>
              </a:solidFill>
              <a:effectLst/>
              <a:latin typeface="Inter"/>
            </a:endParaRPr>
          </a:p>
          <a:p>
            <a:r>
              <a:rPr lang="en-US" altLang="zh-CN" b="0" i="0" dirty="0">
                <a:solidFill>
                  <a:srgbClr val="404040"/>
                </a:solidFill>
                <a:effectLst/>
                <a:latin typeface="Inter"/>
              </a:rPr>
              <a:t>The process iterates until all conditions resolve to the initial state or no further expansion is possible.</a:t>
            </a:r>
          </a:p>
        </p:txBody>
      </p:sp>
      <p:sp>
        <p:nvSpPr>
          <p:cNvPr id="4" name="灯片编号占位符 3">
            <a:extLst>
              <a:ext uri="{FF2B5EF4-FFF2-40B4-BE49-F238E27FC236}">
                <a16:creationId xmlns:a16="http://schemas.microsoft.com/office/drawing/2014/main" id="{2CD0A034-AC57-5CD6-3F8C-C816E788DDE2}"/>
              </a:ext>
            </a:extLst>
          </p:cNvPr>
          <p:cNvSpPr>
            <a:spLocks noGrp="1"/>
          </p:cNvSpPr>
          <p:nvPr>
            <p:ph type="sldNum" sz="quarter" idx="5"/>
          </p:nvPr>
        </p:nvSpPr>
        <p:spPr/>
        <p:txBody>
          <a:bodyPr/>
          <a:lstStyle/>
          <a:p>
            <a:fld id="{38D3FCC2-97E2-49C8-9F18-F936B225CB00}" type="slidenum">
              <a:rPr lang="zh-CN" altLang="en-US" smtClean="0"/>
              <a:t>15</a:t>
            </a:fld>
            <a:endParaRPr lang="zh-CN" altLang="en-US"/>
          </a:p>
        </p:txBody>
      </p:sp>
    </p:spTree>
    <p:extLst>
      <p:ext uri="{BB962C8B-B14F-4D97-AF65-F5344CB8AC3E}">
        <p14:creationId xmlns:p14="http://schemas.microsoft.com/office/powerpoint/2010/main" val="342592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D605-1A02-E0D4-0482-08D914BD18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37F13E-54CA-1E11-F9FC-72955F6D69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FF63D3-6034-AD9F-9203-16F6E135D80E}"/>
              </a:ext>
            </a:extLst>
          </p:cNvPr>
          <p:cNvSpPr>
            <a:spLocks noGrp="1"/>
          </p:cNvSpPr>
          <p:nvPr>
            <p:ph type="body" idx="1"/>
          </p:nvPr>
        </p:nvSpPr>
        <p:spPr/>
        <p:txBody>
          <a:bodyPr/>
          <a:lstStyle/>
          <a:p>
            <a:r>
              <a:rPr lang="en-US" altLang="zh-CN" b="0" i="0" dirty="0">
                <a:solidFill>
                  <a:srgbClr val="404040"/>
                </a:solidFill>
                <a:effectLst/>
                <a:latin typeface="Inter"/>
              </a:rPr>
              <a:t>Additionally, this work leverages theoretical foundations from BT expansion, such as </a:t>
            </a:r>
            <a:r>
              <a:rPr lang="en-US" altLang="zh-CN" b="1" i="0" dirty="0">
                <a:solidFill>
                  <a:srgbClr val="404040"/>
                </a:solidFill>
                <a:effectLst/>
                <a:latin typeface="Inter"/>
              </a:rPr>
              <a:t>BT attraction domains</a:t>
            </a:r>
            <a:r>
              <a:rPr lang="en-US" altLang="zh-CN" b="0" i="0" dirty="0">
                <a:solidFill>
                  <a:srgbClr val="404040"/>
                </a:solidFill>
                <a:effectLst/>
                <a:latin typeface="Inter"/>
              </a:rPr>
              <a:t> and </a:t>
            </a:r>
            <a:r>
              <a:rPr lang="en-US" altLang="zh-CN" b="1" i="0" dirty="0">
                <a:solidFill>
                  <a:srgbClr val="404040"/>
                </a:solidFill>
                <a:effectLst/>
                <a:latin typeface="Inter"/>
              </a:rPr>
              <a:t>finite-time success guarantees</a:t>
            </a:r>
            <a:r>
              <a:rPr lang="en-US" altLang="zh-CN" b="0" i="0" dirty="0">
                <a:solidFill>
                  <a:srgbClr val="404040"/>
                </a:solidFill>
                <a:effectLst/>
                <a:latin typeface="Inter"/>
              </a:rPr>
              <a:t>, to prove its </a:t>
            </a:r>
            <a:r>
              <a:rPr lang="en-US" altLang="zh-CN" b="1" i="0" dirty="0">
                <a:solidFill>
                  <a:srgbClr val="404040"/>
                </a:solidFill>
                <a:effectLst/>
                <a:latin typeface="Inter"/>
              </a:rPr>
              <a:t>soundness and completeness</a:t>
            </a:r>
            <a:r>
              <a:rPr lang="en-US" altLang="zh-CN" b="0" i="0" dirty="0">
                <a:solidFill>
                  <a:srgbClr val="404040"/>
                </a:solidFill>
                <a:effectLst/>
                <a:latin typeface="Inter"/>
              </a:rPr>
              <a:t>.</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4E67743-236E-67D2-D7D8-7C35E44EA8A0}"/>
              </a:ext>
            </a:extLst>
          </p:cNvPr>
          <p:cNvSpPr>
            <a:spLocks noGrp="1"/>
          </p:cNvSpPr>
          <p:nvPr>
            <p:ph type="sldNum" sz="quarter" idx="5"/>
          </p:nvPr>
        </p:nvSpPr>
        <p:spPr/>
        <p:txBody>
          <a:bodyPr/>
          <a:lstStyle/>
          <a:p>
            <a:fld id="{38D3FCC2-97E2-49C8-9F18-F936B225CB00}" type="slidenum">
              <a:rPr lang="zh-CN" altLang="en-US" smtClean="0"/>
              <a:t>16</a:t>
            </a:fld>
            <a:endParaRPr lang="zh-CN" altLang="en-US"/>
          </a:p>
        </p:txBody>
      </p:sp>
    </p:spTree>
    <p:extLst>
      <p:ext uri="{BB962C8B-B14F-4D97-AF65-F5344CB8AC3E}">
        <p14:creationId xmlns:p14="http://schemas.microsoft.com/office/powerpoint/2010/main" val="204902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DC9A-AB8E-D578-FA65-E71E48E9D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0F93D7-CE58-1F53-B03B-E5CC6DC200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C115D4-1804-F0A3-D15A-C3E33CF496F0}"/>
              </a:ext>
            </a:extLst>
          </p:cNvPr>
          <p:cNvSpPr>
            <a:spLocks noGrp="1"/>
          </p:cNvSpPr>
          <p:nvPr>
            <p:ph type="body" idx="1"/>
          </p:nvPr>
        </p:nvSpPr>
        <p:spPr/>
        <p:txBody>
          <a:bodyPr/>
          <a:lstStyle/>
          <a:p>
            <a:r>
              <a:rPr lang="en-US" altLang="zh-CN" b="0" i="0" dirty="0">
                <a:solidFill>
                  <a:srgbClr val="404040"/>
                </a:solidFill>
                <a:effectLst/>
                <a:latin typeface="Inter"/>
              </a:rPr>
              <a:t>In MRBTP planning, similar actions across robots create backup structures, enabling task takeover if a robot fails, but they can also lead to redundant execution. To address this, we introduce multi-BT intention sharing through communication.</a:t>
            </a:r>
            <a:endParaRPr lang="en-US" altLang="zh-CN" dirty="0"/>
          </a:p>
          <a:p>
            <a:endParaRPr lang="en-US" altLang="zh-CN" dirty="0"/>
          </a:p>
          <a:p>
            <a:r>
              <a:rPr lang="en-US" altLang="zh-CN" b="0" i="0" dirty="0">
                <a:solidFill>
                  <a:srgbClr val="404040"/>
                </a:solidFill>
                <a:effectLst/>
                <a:latin typeface="Inter"/>
              </a:rPr>
              <a:t>Each robot maintains an intention queue tracking others' actions, which helps compute its </a:t>
            </a:r>
            <a:r>
              <a:rPr lang="en-US" altLang="zh-CN" b="1" i="0" dirty="0">
                <a:solidFill>
                  <a:srgbClr val="404040"/>
                </a:solidFill>
                <a:effectLst/>
                <a:latin typeface="Inter"/>
              </a:rPr>
              <a:t>Belief Success Space</a:t>
            </a:r>
            <a:r>
              <a:rPr lang="en-US" altLang="zh-CN" b="0" i="0" dirty="0">
                <a:solidFill>
                  <a:srgbClr val="404040"/>
                </a:solidFill>
                <a:effectLst/>
                <a:latin typeface="Inter"/>
              </a:rPr>
              <a:t> and </a:t>
            </a:r>
            <a:r>
              <a:rPr lang="en-US" altLang="zh-CN" b="1" i="0" dirty="0">
                <a:solidFill>
                  <a:srgbClr val="404040"/>
                </a:solidFill>
                <a:effectLst/>
                <a:latin typeface="Inter"/>
              </a:rPr>
              <a:t>Belief Failure Space</a:t>
            </a:r>
            <a:r>
              <a:rPr lang="en-US" altLang="zh-CN" b="0" i="0" dirty="0">
                <a:solidFill>
                  <a:srgbClr val="404040"/>
                </a:solidFill>
                <a:effectLst/>
                <a:latin typeface="Inter"/>
              </a:rPr>
              <a:t> based on its position and preceding robots' intentions.</a:t>
            </a:r>
          </a:p>
          <a:p>
            <a:endParaRPr lang="en-US" altLang="zh-CN" b="0" i="0" dirty="0">
              <a:solidFill>
                <a:srgbClr val="404040"/>
              </a:solidFill>
              <a:effectLst/>
              <a:latin typeface="Inter"/>
            </a:endParaRPr>
          </a:p>
          <a:p>
            <a:r>
              <a:rPr lang="en-US" altLang="zh-CN" b="0" i="0" dirty="0">
                <a:solidFill>
                  <a:srgbClr val="404040"/>
                </a:solidFill>
                <a:effectLst/>
                <a:latin typeface="Inter"/>
              </a:rPr>
              <a:t>Using the belief space for BT decision-making improves parallelism and reduces blocking during execution.</a:t>
            </a:r>
          </a:p>
          <a:p>
            <a:endParaRPr lang="en-US" altLang="zh-CN" b="0" i="0" dirty="0">
              <a:solidFill>
                <a:srgbClr val="404040"/>
              </a:solidFill>
              <a:effectLst/>
              <a:latin typeface="Inter"/>
            </a:endParaRPr>
          </a:p>
          <a:p>
            <a:r>
              <a:rPr lang="en-US" altLang="zh-CN" b="0" i="0" dirty="0">
                <a:solidFill>
                  <a:srgbClr val="404040"/>
                </a:solidFill>
                <a:effectLst/>
                <a:latin typeface="Inter"/>
              </a:rPr>
              <a:t>---</a:t>
            </a:r>
          </a:p>
          <a:p>
            <a:r>
              <a:rPr lang="zh-CN" altLang="en-US" b="0" i="0" dirty="0">
                <a:solidFill>
                  <a:srgbClr val="404040"/>
                </a:solidFill>
                <a:effectLst/>
                <a:latin typeface="Inter"/>
              </a:rPr>
              <a:t>这页</a:t>
            </a:r>
            <a:r>
              <a:rPr lang="en-US" altLang="zh-CN" b="0" i="0" dirty="0">
                <a:solidFill>
                  <a:srgbClr val="404040"/>
                </a:solidFill>
                <a:effectLst/>
                <a:latin typeface="Inter"/>
              </a:rPr>
              <a:t>1</a:t>
            </a:r>
            <a:r>
              <a:rPr lang="zh-CN" altLang="en-US" b="0" i="0" dirty="0">
                <a:solidFill>
                  <a:srgbClr val="404040"/>
                </a:solidFill>
                <a:effectLst/>
                <a:latin typeface="Inter"/>
              </a:rPr>
              <a:t>分钟</a:t>
            </a:r>
            <a:endParaRPr lang="en-US" altLang="zh-CN" b="0" i="0" dirty="0">
              <a:solidFill>
                <a:srgbClr val="404040"/>
              </a:solidFill>
              <a:effectLst/>
              <a:latin typeface="Inter"/>
            </a:endParaRPr>
          </a:p>
          <a:p>
            <a:endParaRPr lang="en-US" altLang="zh-CN" dirty="0"/>
          </a:p>
        </p:txBody>
      </p:sp>
      <p:sp>
        <p:nvSpPr>
          <p:cNvPr id="4" name="灯片编号占位符 3">
            <a:extLst>
              <a:ext uri="{FF2B5EF4-FFF2-40B4-BE49-F238E27FC236}">
                <a16:creationId xmlns:a16="http://schemas.microsoft.com/office/drawing/2014/main" id="{3F6C6BE9-56BD-6D79-1626-C6B888273F34}"/>
              </a:ext>
            </a:extLst>
          </p:cNvPr>
          <p:cNvSpPr>
            <a:spLocks noGrp="1"/>
          </p:cNvSpPr>
          <p:nvPr>
            <p:ph type="sldNum" sz="quarter" idx="5"/>
          </p:nvPr>
        </p:nvSpPr>
        <p:spPr/>
        <p:txBody>
          <a:bodyPr/>
          <a:lstStyle/>
          <a:p>
            <a:fld id="{38D3FCC2-97E2-49C8-9F18-F936B225CB00}" type="slidenum">
              <a:rPr lang="zh-CN" altLang="en-US" smtClean="0"/>
              <a:t>17</a:t>
            </a:fld>
            <a:endParaRPr lang="zh-CN" altLang="en-US"/>
          </a:p>
        </p:txBody>
      </p:sp>
    </p:spTree>
    <p:extLst>
      <p:ext uri="{BB962C8B-B14F-4D97-AF65-F5344CB8AC3E}">
        <p14:creationId xmlns:p14="http://schemas.microsoft.com/office/powerpoint/2010/main" val="78688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2B1A-E549-A56A-E43E-065462A1B3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33122-1E51-B2AF-3A46-D354EDC0CE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7D71C5-6F62-8DA9-E6D4-F0C342D56DD8}"/>
              </a:ext>
            </a:extLst>
          </p:cNvPr>
          <p:cNvSpPr>
            <a:spLocks noGrp="1"/>
          </p:cNvSpPr>
          <p:nvPr>
            <p:ph type="body" idx="1"/>
          </p:nvPr>
        </p:nvSpPr>
        <p:spPr/>
        <p:txBody>
          <a:bodyPr/>
          <a:lstStyle/>
          <a:p>
            <a:r>
              <a:rPr lang="en-US" altLang="zh-CN" b="0" i="0" dirty="0">
                <a:solidFill>
                  <a:srgbClr val="404040"/>
                </a:solidFill>
                <a:effectLst/>
                <a:latin typeface="Inter"/>
              </a:rPr>
              <a:t>While MRBTP with intention sharing works well, </a:t>
            </a:r>
            <a:r>
              <a:rPr lang="en-US" altLang="zh-CN" b="1" i="0" dirty="0">
                <a:solidFill>
                  <a:srgbClr val="404040"/>
                </a:solidFill>
                <a:effectLst/>
                <a:latin typeface="Inter"/>
              </a:rPr>
              <a:t>there is still room for improvement</a:t>
            </a:r>
            <a:r>
              <a:rPr lang="en-US" altLang="zh-CN" b="0" i="0" dirty="0">
                <a:solidFill>
                  <a:srgbClr val="404040"/>
                </a:solidFill>
                <a:effectLst/>
                <a:latin typeface="Inter"/>
              </a:rPr>
              <a:t>. We notice </a:t>
            </a:r>
            <a:r>
              <a:rPr lang="en-US" altLang="zh-CN" b="1" i="0" dirty="0">
                <a:solidFill>
                  <a:srgbClr val="404040"/>
                </a:solidFill>
                <a:effectLst/>
                <a:latin typeface="Inter"/>
              </a:rPr>
              <a:t>repeated tree generation</a:t>
            </a:r>
            <a:r>
              <a:rPr lang="en-US" altLang="zh-CN" b="0" i="0" dirty="0">
                <a:solidFill>
                  <a:srgbClr val="404040"/>
                </a:solidFill>
                <a:effectLst/>
                <a:latin typeface="Inter"/>
              </a:rPr>
              <a:t> during planning (due to overlapping action spaces) and </a:t>
            </a:r>
            <a:r>
              <a:rPr lang="en-US" altLang="zh-CN" b="1" i="0" dirty="0">
                <a:solidFill>
                  <a:srgbClr val="404040"/>
                </a:solidFill>
                <a:effectLst/>
                <a:latin typeface="Inter"/>
              </a:rPr>
              <a:t>high communication overhead</a:t>
            </a:r>
            <a:r>
              <a:rPr lang="en-US" altLang="zh-CN" b="0" i="0" dirty="0">
                <a:solidFill>
                  <a:srgbClr val="404040"/>
                </a:solidFill>
                <a:effectLst/>
                <a:latin typeface="Inter"/>
              </a:rPr>
              <a:t> during execution (from short-horizon atomic actions). </a:t>
            </a:r>
          </a:p>
          <a:p>
            <a:endParaRPr lang="en-US" altLang="zh-CN" b="0" i="0" dirty="0">
              <a:solidFill>
                <a:srgbClr val="404040"/>
              </a:solidFill>
              <a:effectLst/>
              <a:latin typeface="Inter"/>
            </a:endParaRPr>
          </a:p>
          <a:p>
            <a:r>
              <a:rPr lang="en-US" altLang="zh-CN" b="0" i="0" dirty="0">
                <a:solidFill>
                  <a:srgbClr val="404040"/>
                </a:solidFill>
                <a:effectLst/>
                <a:latin typeface="Inter"/>
              </a:rPr>
              <a:t>To resolve these, we propose </a:t>
            </a:r>
            <a:r>
              <a:rPr lang="en-US" altLang="zh-CN" b="1" i="0" dirty="0">
                <a:solidFill>
                  <a:srgbClr val="404040"/>
                </a:solidFill>
                <a:effectLst/>
                <a:latin typeface="Inter"/>
              </a:rPr>
              <a:t>Subtree Pre-Planning</a:t>
            </a:r>
            <a:r>
              <a:rPr lang="en-US" altLang="zh-CN" b="0" i="0" dirty="0">
                <a:solidFill>
                  <a:srgbClr val="404040"/>
                </a:solidFill>
                <a:effectLst/>
                <a:latin typeface="Inter"/>
              </a:rPr>
              <a:t> — an optional plugin leveraging LLMs to extract task-specific action sequences. These sequences are pre-planned into modular subtrees, </a:t>
            </a:r>
            <a:r>
              <a:rPr lang="en-US" altLang="zh-CN" b="1" i="0" dirty="0">
                <a:solidFill>
                  <a:srgbClr val="404040"/>
                </a:solidFill>
                <a:effectLst/>
                <a:latin typeface="Inter"/>
              </a:rPr>
              <a:t>with their preconditions, add/delete effects dynamically recalculated</a:t>
            </a:r>
            <a:r>
              <a:rPr lang="en-US" altLang="zh-CN" b="0" i="0" dirty="0">
                <a:solidFill>
                  <a:srgbClr val="404040"/>
                </a:solidFill>
                <a:effectLst/>
                <a:latin typeface="Inter"/>
              </a:rPr>
              <a:t> to ensure semantic consistency.</a:t>
            </a:r>
          </a:p>
          <a:p>
            <a:endParaRPr lang="en-US" altLang="zh-CN" b="0" i="0" dirty="0">
              <a:solidFill>
                <a:srgbClr val="404040"/>
              </a:solidFill>
              <a:effectLst/>
              <a:latin typeface="Inter"/>
            </a:endParaRPr>
          </a:p>
          <a:p>
            <a:endParaRPr lang="en-US" altLang="zh-CN" b="0" i="0" dirty="0">
              <a:solidFill>
                <a:srgbClr val="404040"/>
              </a:solidFill>
              <a:effectLst/>
              <a:latin typeface="Inter"/>
            </a:endParaRPr>
          </a:p>
          <a:p>
            <a:r>
              <a:rPr lang="en-US" altLang="zh-CN" b="0" i="1" dirty="0">
                <a:solidFill>
                  <a:srgbClr val="404040"/>
                </a:solidFill>
                <a:effectLst/>
                <a:latin typeface="Inter"/>
              </a:rPr>
              <a:t>Thus</a:t>
            </a:r>
            <a:r>
              <a:rPr lang="en-US" altLang="zh-CN" b="0" i="0" dirty="0">
                <a:solidFill>
                  <a:srgbClr val="404040"/>
                </a:solidFill>
                <a:effectLst/>
                <a:latin typeface="Inter"/>
              </a:rPr>
              <a:t>, </a:t>
            </a:r>
            <a:r>
              <a:rPr lang="en-US" altLang="zh-CN" b="1" i="0" dirty="0">
                <a:solidFill>
                  <a:srgbClr val="404040"/>
                </a:solidFill>
                <a:effectLst/>
                <a:latin typeface="Inter"/>
              </a:rPr>
              <a:t>during planning</a:t>
            </a:r>
            <a:r>
              <a:rPr lang="en-US" altLang="zh-CN" b="0" i="0" dirty="0">
                <a:solidFill>
                  <a:srgbClr val="404040"/>
                </a:solidFill>
                <a:effectLst/>
                <a:latin typeface="Inter"/>
              </a:rPr>
              <a:t>, computational efficiency is enhanced through prioritized subtree reuse </a:t>
            </a:r>
            <a:r>
              <a:rPr lang="en-US" altLang="zh-CN" b="1" i="0" dirty="0">
                <a:solidFill>
                  <a:srgbClr val="404040"/>
                </a:solidFill>
                <a:effectLst/>
                <a:latin typeface="Inter"/>
              </a:rPr>
              <a:t>and during execution</a:t>
            </a:r>
            <a:r>
              <a:rPr lang="en-US" altLang="zh-CN" b="0" i="0" dirty="0">
                <a:solidFill>
                  <a:srgbClr val="404040"/>
                </a:solidFill>
                <a:effectLst/>
                <a:latin typeface="Inter"/>
              </a:rPr>
              <a:t>, communication costs are minimized by </a:t>
            </a:r>
            <a:r>
              <a:rPr lang="en-US" altLang="zh-CN" b="1" i="0" dirty="0">
                <a:solidFill>
                  <a:srgbClr val="404040"/>
                </a:solidFill>
                <a:effectLst/>
                <a:latin typeface="Inter"/>
              </a:rPr>
              <a:t>predominantly sharing subtree-level intentions</a:t>
            </a:r>
            <a:r>
              <a:rPr lang="en-US" altLang="zh-CN" b="0" i="0" dirty="0">
                <a:solidFill>
                  <a:srgbClr val="404040"/>
                </a:solidFill>
                <a:effectLst/>
                <a:latin typeface="Inter"/>
              </a:rPr>
              <a:t> </a:t>
            </a:r>
            <a:r>
              <a:rPr lang="en-US" altLang="zh-CN" b="0" i="1" dirty="0">
                <a:solidFill>
                  <a:srgbClr val="404040"/>
                </a:solidFill>
                <a:effectLst/>
                <a:latin typeface="Inter"/>
              </a:rPr>
              <a:t>as opposed to</a:t>
            </a:r>
            <a:r>
              <a:rPr lang="en-US" altLang="zh-CN" b="0" i="0" dirty="0">
                <a:solidFill>
                  <a:srgbClr val="404040"/>
                </a:solidFill>
                <a:effectLst/>
                <a:latin typeface="Inter"/>
              </a:rPr>
              <a:t> atomic actions, collectively improving system efficiency.</a:t>
            </a:r>
          </a:p>
          <a:p>
            <a:endParaRPr lang="en-US" altLang="zh-CN" b="0" i="0" dirty="0">
              <a:solidFill>
                <a:srgbClr val="404040"/>
              </a:solidFill>
              <a:effectLst/>
              <a:latin typeface="Inter"/>
            </a:endParaRPr>
          </a:p>
          <a:p>
            <a:r>
              <a:rPr lang="en-US" altLang="zh-CN" b="0" i="0" dirty="0">
                <a:solidFill>
                  <a:srgbClr val="060607"/>
                </a:solidFill>
                <a:effectLst/>
                <a:latin typeface="-apple-system"/>
              </a:rPr>
              <a:t>In this context, the Subtree Pre-Planning algorithm </a:t>
            </a:r>
            <a:r>
              <a:rPr lang="en-US" altLang="zh-CN" b="0" i="0" dirty="0">
                <a:solidFill>
                  <a:srgbClr val="404040"/>
                </a:solidFill>
                <a:effectLst/>
                <a:latin typeface="Inter"/>
              </a:rPr>
              <a:t>still relies on the iterative one-step in-tree expansion method.</a:t>
            </a:r>
          </a:p>
          <a:p>
            <a:endParaRPr lang="zh-CN" altLang="en-US" dirty="0"/>
          </a:p>
        </p:txBody>
      </p:sp>
      <p:sp>
        <p:nvSpPr>
          <p:cNvPr id="4" name="灯片编号占位符 3">
            <a:extLst>
              <a:ext uri="{FF2B5EF4-FFF2-40B4-BE49-F238E27FC236}">
                <a16:creationId xmlns:a16="http://schemas.microsoft.com/office/drawing/2014/main" id="{2E5C0F5C-E8EE-33BF-001C-F768D761C19D}"/>
              </a:ext>
            </a:extLst>
          </p:cNvPr>
          <p:cNvSpPr>
            <a:spLocks noGrp="1"/>
          </p:cNvSpPr>
          <p:nvPr>
            <p:ph type="sldNum" sz="quarter" idx="5"/>
          </p:nvPr>
        </p:nvSpPr>
        <p:spPr/>
        <p:txBody>
          <a:bodyPr/>
          <a:lstStyle/>
          <a:p>
            <a:fld id="{38D3FCC2-97E2-49C8-9F18-F936B225CB00}" type="slidenum">
              <a:rPr lang="zh-CN" altLang="en-US" smtClean="0"/>
              <a:t>18</a:t>
            </a:fld>
            <a:endParaRPr lang="zh-CN" altLang="en-US"/>
          </a:p>
        </p:txBody>
      </p:sp>
    </p:spTree>
    <p:extLst>
      <p:ext uri="{BB962C8B-B14F-4D97-AF65-F5344CB8AC3E}">
        <p14:creationId xmlns:p14="http://schemas.microsoft.com/office/powerpoint/2010/main" val="310793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C97A2-BAAD-3EF9-D5AE-1825CF2083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A1CC31-218B-CA2B-9FA5-0E394A289B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0336CE-02D8-AADD-331A-CCBD0F940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60607"/>
                </a:solidFill>
                <a:effectLst/>
                <a:latin typeface="-apple-system"/>
              </a:rPr>
              <a:t>Specifically, each layer only expands one node at a time based on the reverse order of the action sequences from the LLM. And It calculates the dynamic preconditions for these actions and then connects the conditions with the actions in a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Georgia" panose="02040502050405020303" pitchFamily="18" charset="0"/>
            </a:endParaRPr>
          </a:p>
        </p:txBody>
      </p:sp>
      <p:sp>
        <p:nvSpPr>
          <p:cNvPr id="4" name="灯片编号占位符 3">
            <a:extLst>
              <a:ext uri="{FF2B5EF4-FFF2-40B4-BE49-F238E27FC236}">
                <a16:creationId xmlns:a16="http://schemas.microsoft.com/office/drawing/2014/main" id="{29FA9EF8-7A95-9BBB-DBBE-79F05ECE54CA}"/>
              </a:ext>
            </a:extLst>
          </p:cNvPr>
          <p:cNvSpPr>
            <a:spLocks noGrp="1"/>
          </p:cNvSpPr>
          <p:nvPr>
            <p:ph type="sldNum" sz="quarter" idx="5"/>
          </p:nvPr>
        </p:nvSpPr>
        <p:spPr/>
        <p:txBody>
          <a:bodyPr/>
          <a:lstStyle/>
          <a:p>
            <a:fld id="{38D3FCC2-97E2-49C8-9F18-F936B225CB00}" type="slidenum">
              <a:rPr lang="zh-CN" altLang="en-US" smtClean="0"/>
              <a:t>19</a:t>
            </a:fld>
            <a:endParaRPr lang="zh-CN" altLang="en-US"/>
          </a:p>
        </p:txBody>
      </p:sp>
    </p:spTree>
    <p:extLst>
      <p:ext uri="{BB962C8B-B14F-4D97-AF65-F5344CB8AC3E}">
        <p14:creationId xmlns:p14="http://schemas.microsoft.com/office/powerpoint/2010/main" val="122346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27EC8-02D3-6EBE-88FF-074B4C09FA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3239B3-FEDF-D07D-6CE3-E73E14EAB1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29DACF-6DB4-3746-F71A-DBD7E763CE34}"/>
              </a:ext>
            </a:extLst>
          </p:cNvPr>
          <p:cNvSpPr>
            <a:spLocks noGrp="1"/>
          </p:cNvSpPr>
          <p:nvPr>
            <p:ph type="body" idx="1"/>
          </p:nvPr>
        </p:nvSpPr>
        <p:spPr/>
        <p:txBody>
          <a:bodyPr/>
          <a:lstStyle/>
          <a:p>
            <a:r>
              <a:rPr lang="en-US" altLang="zh-CN" dirty="0"/>
              <a:t>Multi-robot task planning and collaboration are critical challenges in robotics.</a:t>
            </a:r>
          </a:p>
          <a:p>
            <a:endParaRPr lang="en-US" altLang="zh-CN" dirty="0"/>
          </a:p>
          <a:p>
            <a:r>
              <a:rPr lang="en-US" altLang="zh-CN" dirty="0"/>
              <a:t>Behavior Trees have emerged as a popular control architecture due to their modularity, interpretability, reactivity, and robustness, making them well-suited for both single- and multi-robot systems </a:t>
            </a:r>
          </a:p>
          <a:p>
            <a:endParaRPr lang="en-US" altLang="zh-CN" dirty="0"/>
          </a:p>
          <a:p>
            <a:r>
              <a:rPr lang="en-US" altLang="zh-CN" b="0" i="0" dirty="0">
                <a:solidFill>
                  <a:srgbClr val="404040"/>
                </a:solidFill>
                <a:effectLst/>
                <a:latin typeface="Inter"/>
              </a:rPr>
              <a:t>While BT planning primarily focuses on single robots, and existing work has theoretically ensured the success of the BT, </a:t>
            </a:r>
          </a:p>
          <a:p>
            <a:r>
              <a:rPr lang="en-US" altLang="zh-CN" b="0" i="0" dirty="0">
                <a:solidFill>
                  <a:srgbClr val="404040"/>
                </a:solidFill>
                <a:effectLst/>
                <a:latin typeface="Inter"/>
              </a:rPr>
              <a:t>multi-robot BT planning remains challenging due to the complexity of coordinating diverse action spaces.</a:t>
            </a:r>
          </a:p>
          <a:p>
            <a:endParaRPr lang="en-US" altLang="zh-CN" b="0" i="0" dirty="0">
              <a:solidFill>
                <a:srgbClr val="404040"/>
              </a:solidFill>
              <a:effectLst/>
              <a:latin typeface="Inter"/>
            </a:endParaRPr>
          </a:p>
          <a:p>
            <a:r>
              <a:rPr lang="en-US" altLang="zh-CN" b="0" i="0" dirty="0">
                <a:solidFill>
                  <a:srgbClr val="404040"/>
                </a:solidFill>
                <a:effectLst/>
                <a:latin typeface="Inter"/>
              </a:rPr>
              <a:t>Our work proposes a multi-robot BT Planning framework with theoretical guarantees, enhancing planning and execution efficiency through intention sharing and an optional LLM-based subtree plugin.</a:t>
            </a:r>
          </a:p>
          <a:p>
            <a:endParaRPr lang="en-US" altLang="zh-CN" b="0" i="0" dirty="0">
              <a:solidFill>
                <a:srgbClr val="404040"/>
              </a:solidFill>
              <a:effectLst/>
              <a:latin typeface="Inter"/>
            </a:endParaRPr>
          </a:p>
          <a:p>
            <a:r>
              <a:rPr lang="en-US" altLang="zh-CN" b="0" i="0" dirty="0">
                <a:solidFill>
                  <a:srgbClr val="404040"/>
                </a:solidFill>
                <a:effectLst/>
                <a:latin typeface="Inter"/>
              </a:rPr>
              <a:t>----------------------------</a:t>
            </a:r>
          </a:p>
          <a:p>
            <a:r>
              <a:rPr lang="en-US" altLang="zh-CN" b="0" i="0" dirty="0">
                <a:solidFill>
                  <a:srgbClr val="404040"/>
                </a:solidFill>
                <a:effectLst/>
                <a:latin typeface="Inter"/>
              </a:rPr>
              <a:t>1 </a:t>
            </a:r>
            <a:r>
              <a:rPr lang="zh-CN" altLang="en-US" b="0" i="0" dirty="0">
                <a:solidFill>
                  <a:srgbClr val="404040"/>
                </a:solidFill>
                <a:effectLst/>
                <a:latin typeface="Inter"/>
              </a:rPr>
              <a:t>分钟</a:t>
            </a:r>
            <a:endParaRPr lang="en-US" altLang="zh-CN" b="0" i="0" dirty="0">
              <a:solidFill>
                <a:srgbClr val="404040"/>
              </a:solidFill>
              <a:effectLst/>
              <a:latin typeface="Inter"/>
            </a:endParaRPr>
          </a:p>
          <a:p>
            <a:r>
              <a:rPr lang="en-US" altLang="zh-CN" b="0" i="0" dirty="0">
                <a:solidFill>
                  <a:srgbClr val="404040"/>
                </a:solidFill>
                <a:effectLst/>
                <a:latin typeface="Inter"/>
              </a:rPr>
              <a:t>Our work </a:t>
            </a:r>
            <a:r>
              <a:rPr lang="en-US" altLang="zh-CN" dirty="0"/>
              <a:t>propose the MRBTP with theoretical guarantees of both soundness and completeness.</a:t>
            </a:r>
          </a:p>
          <a:p>
            <a:r>
              <a:rPr lang="en-US" altLang="zh-CN" b="0" i="0" dirty="0">
                <a:solidFill>
                  <a:srgbClr val="404040"/>
                </a:solidFill>
                <a:effectLst/>
                <a:latin typeface="Inter"/>
              </a:rPr>
              <a:t>It uses cross-tree expansion to coordinate heterogeneous actions </a:t>
            </a:r>
            <a:r>
              <a:rPr lang="en-US" altLang="zh-CN" b="1" i="0" dirty="0">
                <a:solidFill>
                  <a:srgbClr val="404040"/>
                </a:solidFill>
                <a:effectLst/>
                <a:latin typeface="Inter"/>
              </a:rPr>
              <a:t>while</a:t>
            </a:r>
            <a:r>
              <a:rPr lang="en-US" altLang="zh-CN" b="0" i="0" dirty="0">
                <a:solidFill>
                  <a:srgbClr val="404040"/>
                </a:solidFill>
                <a:effectLst/>
                <a:latin typeface="Inter"/>
              </a:rPr>
              <a:t> enhancing robustness and execution efficiency through backup structures and intention sharing. </a:t>
            </a:r>
            <a:r>
              <a:rPr lang="en-US" altLang="zh-CN" b="1" i="0" dirty="0">
                <a:solidFill>
                  <a:srgbClr val="404040"/>
                </a:solidFill>
                <a:effectLst/>
                <a:latin typeface="Inter"/>
              </a:rPr>
              <a:t>Additionally,</a:t>
            </a:r>
            <a:r>
              <a:rPr lang="en-US" altLang="zh-CN" b="0" i="0" dirty="0">
                <a:solidFill>
                  <a:srgbClr val="404040"/>
                </a:solidFill>
                <a:effectLst/>
                <a:latin typeface="Inter"/>
              </a:rPr>
              <a:t> it includes an optional plugin, which speeds up planning and improves collaboration pre-planned long-horizon subtrees </a:t>
            </a:r>
            <a:r>
              <a:rPr lang="en-US" altLang="zh-CN" b="0" i="0" dirty="0">
                <a:solidFill>
                  <a:srgbClr val="060607"/>
                </a:solidFill>
                <a:effectLst/>
                <a:latin typeface="-apple-system"/>
              </a:rPr>
              <a:t>based on large-language-model inference</a:t>
            </a:r>
            <a:r>
              <a:rPr lang="en-US" altLang="zh-CN" b="0" i="0" dirty="0">
                <a:solidFill>
                  <a:srgbClr val="404040"/>
                </a:solidFill>
                <a:effectLst/>
                <a:latin typeface="Inter"/>
              </a:rPr>
              <a:t>.</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6D58F91-9E05-2A5E-C3E6-C2D62228B4F1}"/>
              </a:ext>
            </a:extLst>
          </p:cNvPr>
          <p:cNvSpPr>
            <a:spLocks noGrp="1"/>
          </p:cNvSpPr>
          <p:nvPr>
            <p:ph type="sldNum" sz="quarter" idx="5"/>
          </p:nvPr>
        </p:nvSpPr>
        <p:spPr/>
        <p:txBody>
          <a:bodyPr/>
          <a:lstStyle/>
          <a:p>
            <a:fld id="{38D3FCC2-97E2-49C8-9F18-F936B225CB00}" type="slidenum">
              <a:rPr lang="zh-CN" altLang="en-US" smtClean="0"/>
              <a:t>2</a:t>
            </a:fld>
            <a:endParaRPr lang="zh-CN" altLang="en-US"/>
          </a:p>
        </p:txBody>
      </p:sp>
    </p:spTree>
    <p:extLst>
      <p:ext uri="{BB962C8B-B14F-4D97-AF65-F5344CB8AC3E}">
        <p14:creationId xmlns:p14="http://schemas.microsoft.com/office/powerpoint/2010/main" val="274532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B5871-B6D7-37A5-A0AE-6E790EE702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2CE7DC-FD10-45C9-BF97-263626E07D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4E799A-1326-2F71-402E-65BD9804D9A5}"/>
              </a:ext>
            </a:extLst>
          </p:cNvPr>
          <p:cNvSpPr>
            <a:spLocks noGrp="1"/>
          </p:cNvSpPr>
          <p:nvPr>
            <p:ph type="body" idx="1"/>
          </p:nvPr>
        </p:nvSpPr>
        <p:spPr/>
        <p:txBody>
          <a:bodyPr/>
          <a:lstStyle/>
          <a:p>
            <a:r>
              <a:rPr lang="en-US" altLang="zh-CN" b="0" i="0" dirty="0">
                <a:solidFill>
                  <a:srgbClr val="404040"/>
                </a:solidFill>
                <a:effectLst/>
                <a:latin typeface="Inter"/>
              </a:rPr>
              <a:t>We evaluate our method in two simulation scenarios with distinct complexity levels: </a:t>
            </a:r>
            <a:r>
              <a:rPr lang="en-US" altLang="zh-CN" b="0" i="1" dirty="0">
                <a:solidFill>
                  <a:srgbClr val="404040"/>
                </a:solidFill>
                <a:effectLst/>
                <a:latin typeface="Inter"/>
              </a:rPr>
              <a:t>warehouse management </a:t>
            </a:r>
            <a:r>
              <a:rPr lang="en-US" altLang="zh-CN" b="0" i="0" dirty="0">
                <a:solidFill>
                  <a:srgbClr val="404040"/>
                </a:solidFill>
                <a:effectLst/>
                <a:latin typeface="Inter"/>
              </a:rPr>
              <a:t> and </a:t>
            </a:r>
            <a:r>
              <a:rPr lang="en-US" altLang="zh-CN" b="0" i="1" dirty="0">
                <a:solidFill>
                  <a:srgbClr val="404040"/>
                </a:solidFill>
                <a:effectLst/>
                <a:latin typeface="Inter"/>
              </a:rPr>
              <a:t>home service.</a:t>
            </a:r>
          </a:p>
          <a:p>
            <a:endParaRPr lang="en-US" altLang="zh-CN" b="0" dirty="0"/>
          </a:p>
          <a:p>
            <a:r>
              <a:rPr lang="en-US" altLang="zh-CN" b="0" i="0" dirty="0">
                <a:solidFill>
                  <a:srgbClr val="404040"/>
                </a:solidFill>
                <a:effectLst/>
                <a:latin typeface="Inter"/>
              </a:rPr>
              <a:t>Our analysis </a:t>
            </a:r>
            <a:r>
              <a:rPr lang="en-US" altLang="zh-CN" b="0" i="0" dirty="0">
                <a:solidFill>
                  <a:srgbClr val="262626"/>
                </a:solidFill>
                <a:effectLst/>
                <a:latin typeface="Inter"/>
              </a:rPr>
              <a:t>investigates </a:t>
            </a:r>
            <a:r>
              <a:rPr lang="en-US" altLang="zh-CN" b="0" i="0" dirty="0">
                <a:solidFill>
                  <a:srgbClr val="404040"/>
                </a:solidFill>
                <a:effectLst/>
                <a:latin typeface="Inter"/>
              </a:rPr>
              <a:t>two key variables: </a:t>
            </a:r>
            <a:r>
              <a:rPr lang="en-US" altLang="zh-CN" b="1" i="0" dirty="0">
                <a:solidFill>
                  <a:srgbClr val="404040"/>
                </a:solidFill>
                <a:effectLst/>
                <a:latin typeface="Inter"/>
              </a:rPr>
              <a:t>Homogeneity (α)</a:t>
            </a:r>
            <a:r>
              <a:rPr lang="en-US" altLang="zh-CN" b="0" i="0" dirty="0">
                <a:solidFill>
                  <a:srgbClr val="404040"/>
                </a:solidFill>
                <a:effectLst/>
                <a:latin typeface="Inter"/>
              </a:rPr>
              <a:t> — the proportion of redundant actions assigned to robots, where α=1 indicates full homogeneity and α=0 complete heterogeneity — and </a:t>
            </a:r>
            <a:r>
              <a:rPr lang="en-US" altLang="zh-CN" b="1" i="0" dirty="0">
                <a:solidFill>
                  <a:srgbClr val="404040"/>
                </a:solidFill>
                <a:effectLst/>
                <a:latin typeface="Inter"/>
              </a:rPr>
              <a:t>Intention Sharing </a:t>
            </a:r>
            <a:r>
              <a:rPr lang="en-US" altLang="zh-CN" b="0" i="0" dirty="0">
                <a:solidFill>
                  <a:srgbClr val="404040"/>
                </a:solidFill>
                <a:effectLst/>
                <a:latin typeface="Inter"/>
              </a:rPr>
              <a:t>modes, covering both atomic action-level and subtree-level modular coordination.</a:t>
            </a:r>
            <a:endParaRPr lang="en-US" altLang="zh-CN" dirty="0"/>
          </a:p>
          <a:p>
            <a:endParaRPr lang="en-US" altLang="zh-CN" dirty="0"/>
          </a:p>
          <a:p>
            <a:r>
              <a:rPr lang="en-US" altLang="zh-CN" dirty="0"/>
              <a:t>----</a:t>
            </a:r>
          </a:p>
          <a:p>
            <a:r>
              <a:rPr lang="zh-CN" altLang="en-US" dirty="0"/>
              <a:t>后面共计</a:t>
            </a:r>
            <a:r>
              <a:rPr lang="en-US" altLang="zh-CN" dirty="0"/>
              <a:t>3</a:t>
            </a:r>
            <a:r>
              <a:rPr lang="zh-CN" altLang="en-US" dirty="0"/>
              <a:t>分钟</a:t>
            </a:r>
          </a:p>
        </p:txBody>
      </p:sp>
      <p:sp>
        <p:nvSpPr>
          <p:cNvPr id="4" name="灯片编号占位符 3">
            <a:extLst>
              <a:ext uri="{FF2B5EF4-FFF2-40B4-BE49-F238E27FC236}">
                <a16:creationId xmlns:a16="http://schemas.microsoft.com/office/drawing/2014/main" id="{6E6E7FC1-9418-F50C-BDB8-414481F399D1}"/>
              </a:ext>
            </a:extLst>
          </p:cNvPr>
          <p:cNvSpPr>
            <a:spLocks noGrp="1"/>
          </p:cNvSpPr>
          <p:nvPr>
            <p:ph type="sldNum" sz="quarter" idx="5"/>
          </p:nvPr>
        </p:nvSpPr>
        <p:spPr/>
        <p:txBody>
          <a:bodyPr/>
          <a:lstStyle/>
          <a:p>
            <a:fld id="{38D3FCC2-97E2-49C8-9F18-F936B225CB00}" type="slidenum">
              <a:rPr lang="zh-CN" altLang="en-US" smtClean="0"/>
              <a:t>20</a:t>
            </a:fld>
            <a:endParaRPr lang="zh-CN" altLang="en-US"/>
          </a:p>
        </p:txBody>
      </p:sp>
    </p:spTree>
    <p:extLst>
      <p:ext uri="{BB962C8B-B14F-4D97-AF65-F5344CB8AC3E}">
        <p14:creationId xmlns:p14="http://schemas.microsoft.com/office/powerpoint/2010/main" val="368830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E02FD-B0E8-200D-BEF9-65502D8832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D1DA01-B431-E3AC-556C-CFD6943B9E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E6EF10-DF16-282E-5A9D-9964089E99D9}"/>
              </a:ext>
            </a:extLst>
          </p:cNvPr>
          <p:cNvSpPr>
            <a:spLocks noGrp="1"/>
          </p:cNvSpPr>
          <p:nvPr>
            <p:ph type="body" idx="1"/>
          </p:nvPr>
        </p:nvSpPr>
        <p:spPr/>
        <p:txBody>
          <a:bodyPr/>
          <a:lstStyle/>
          <a:p>
            <a:pPr algn="l" fontAlgn="base">
              <a:lnSpc>
                <a:spcPts val="1800"/>
              </a:lnSpc>
            </a:pPr>
            <a:r>
              <a:rPr lang="en-US" altLang="zh-CN" b="0" i="0" dirty="0">
                <a:solidFill>
                  <a:srgbClr val="404040"/>
                </a:solidFill>
                <a:effectLst/>
                <a:latin typeface="Inter"/>
              </a:rPr>
              <a:t>We used BT-Expansion as our baseline, where each robot independently plans backward toward the team goal without cross-tree expansion or intention sharing.</a:t>
            </a:r>
          </a:p>
          <a:p>
            <a:pPr algn="l" fontAlgn="base">
              <a:lnSpc>
                <a:spcPts val="1800"/>
              </a:lnSpc>
            </a:pPr>
            <a:endParaRPr lang="en-US" altLang="zh-CN" b="0" i="0" dirty="0">
              <a:solidFill>
                <a:srgbClr val="060607"/>
              </a:solidFill>
              <a:effectLst/>
              <a:latin typeface="-apple-system"/>
            </a:endParaRPr>
          </a:p>
          <a:p>
            <a:pPr algn="l" fontAlgn="base">
              <a:lnSpc>
                <a:spcPts val="1800"/>
              </a:lnSpc>
            </a:pPr>
            <a:r>
              <a:rPr lang="en-US" altLang="zh-CN" b="0" i="0" dirty="0">
                <a:solidFill>
                  <a:srgbClr val="060607"/>
                </a:solidFill>
                <a:effectLst/>
                <a:latin typeface="-apple-system"/>
              </a:rPr>
              <a:t>The results demonstrate that MRBTP achieves a 100% success rate across all settings </a:t>
            </a:r>
            <a:r>
              <a:rPr lang="en-US" altLang="zh-CN" b="0" i="0" dirty="0">
                <a:solidFill>
                  <a:srgbClr val="404040"/>
                </a:solidFill>
                <a:effectLst/>
                <a:latin typeface="Inter"/>
              </a:rPr>
              <a:t>and also delivers better execution efficiency while ensuring success.</a:t>
            </a:r>
            <a:endParaRPr lang="en-US" altLang="zh-CN" b="0" i="0" dirty="0">
              <a:solidFill>
                <a:srgbClr val="060607"/>
              </a:solidFill>
              <a:effectLst/>
              <a:latin typeface="-apple-system"/>
            </a:endParaRPr>
          </a:p>
        </p:txBody>
      </p:sp>
      <p:sp>
        <p:nvSpPr>
          <p:cNvPr id="4" name="灯片编号占位符 3">
            <a:extLst>
              <a:ext uri="{FF2B5EF4-FFF2-40B4-BE49-F238E27FC236}">
                <a16:creationId xmlns:a16="http://schemas.microsoft.com/office/drawing/2014/main" id="{A0A89AF0-41F0-F2F8-CBA0-620D64B73210}"/>
              </a:ext>
            </a:extLst>
          </p:cNvPr>
          <p:cNvSpPr>
            <a:spLocks noGrp="1"/>
          </p:cNvSpPr>
          <p:nvPr>
            <p:ph type="sldNum" sz="quarter" idx="5"/>
          </p:nvPr>
        </p:nvSpPr>
        <p:spPr/>
        <p:txBody>
          <a:bodyPr/>
          <a:lstStyle/>
          <a:p>
            <a:fld id="{38D3FCC2-97E2-49C8-9F18-F936B225CB00}" type="slidenum">
              <a:rPr lang="zh-CN" altLang="en-US" smtClean="0"/>
              <a:t>21</a:t>
            </a:fld>
            <a:endParaRPr lang="zh-CN" altLang="en-US"/>
          </a:p>
        </p:txBody>
      </p:sp>
    </p:spTree>
    <p:extLst>
      <p:ext uri="{BB962C8B-B14F-4D97-AF65-F5344CB8AC3E}">
        <p14:creationId xmlns:p14="http://schemas.microsoft.com/office/powerpoint/2010/main" val="2043585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DCCE6-2715-DB9B-A46D-E47DE07EB6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0E4003-41AB-034B-27CC-04367C2E1A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6EC08A-350B-0862-21A9-65E8C18206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04040"/>
                </a:solidFill>
                <a:effectLst/>
                <a:latin typeface="Inter"/>
              </a:rPr>
              <a:t>We tested the system's robustness by introducing random action failures in some robots. The results show that it can still complete tasks even with failures, and its robustness improves when the robots are more similar or the team size increases.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rgbClr val="060607"/>
              </a:solidFill>
              <a:effectLst/>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04040"/>
                </a:solidFill>
                <a:effectLst/>
                <a:latin typeface="Inter"/>
              </a:rPr>
              <a:t>Additionally, intention sharing significantly enhances execution efficiency, reducing team steps and excelling in fully heterogeneous settings.</a:t>
            </a:r>
            <a:endParaRPr lang="en-US" altLang="zh-CN" sz="1200" b="0" i="0" kern="1200" dirty="0">
              <a:solidFill>
                <a:srgbClr val="060607"/>
              </a:solidFill>
              <a:effectLst/>
              <a:latin typeface="-apple-system"/>
              <a:ea typeface="+mn-ea"/>
              <a:cs typeface="+mn-cs"/>
            </a:endParaRPr>
          </a:p>
        </p:txBody>
      </p:sp>
      <p:sp>
        <p:nvSpPr>
          <p:cNvPr id="4" name="灯片编号占位符 3">
            <a:extLst>
              <a:ext uri="{FF2B5EF4-FFF2-40B4-BE49-F238E27FC236}">
                <a16:creationId xmlns:a16="http://schemas.microsoft.com/office/drawing/2014/main" id="{09B8ADF1-4B89-8CC6-F412-B61E93D478C2}"/>
              </a:ext>
            </a:extLst>
          </p:cNvPr>
          <p:cNvSpPr>
            <a:spLocks noGrp="1"/>
          </p:cNvSpPr>
          <p:nvPr>
            <p:ph type="sldNum" sz="quarter" idx="5"/>
          </p:nvPr>
        </p:nvSpPr>
        <p:spPr/>
        <p:txBody>
          <a:bodyPr/>
          <a:lstStyle/>
          <a:p>
            <a:fld id="{38D3FCC2-97E2-49C8-9F18-F936B225CB00}" type="slidenum">
              <a:rPr lang="zh-CN" altLang="en-US" smtClean="0"/>
              <a:t>22</a:t>
            </a:fld>
            <a:endParaRPr lang="zh-CN" altLang="en-US"/>
          </a:p>
        </p:txBody>
      </p:sp>
    </p:spTree>
    <p:extLst>
      <p:ext uri="{BB962C8B-B14F-4D97-AF65-F5344CB8AC3E}">
        <p14:creationId xmlns:p14="http://schemas.microsoft.com/office/powerpoint/2010/main" val="1638600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17AE5-B741-4197-074B-47D3D38D14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C76A60-BBBA-4C4E-8A50-561A8ED1EE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BF87BF-ECBF-E028-68F8-D7E49602A58D}"/>
              </a:ext>
            </a:extLst>
          </p:cNvPr>
          <p:cNvSpPr>
            <a:spLocks noGrp="1"/>
          </p:cNvSpPr>
          <p:nvPr>
            <p:ph type="body" idx="1"/>
          </p:nvPr>
        </p:nvSpPr>
        <p:spPr/>
        <p:txBody>
          <a:bodyPr/>
          <a:lstStyle/>
          <a:p>
            <a:pPr algn="l" fontAlgn="base">
              <a:lnSpc>
                <a:spcPts val="1800"/>
              </a:lnSpc>
            </a:pPr>
            <a:r>
              <a:rPr lang="en-US" altLang="zh-CN" b="0" i="0" dirty="0">
                <a:solidFill>
                  <a:srgbClr val="404040"/>
                </a:solidFill>
                <a:effectLst/>
                <a:latin typeface="Inter"/>
              </a:rPr>
              <a:t>We also tested the LLM-based subtree plugin and found that it cuts down planning time and communication overhead by reusing pre-planned subtrees. On top of that, the feedback from LLMs boosts both planning and execution efficiency. Interestingly, the better the reasoning ability of the LLM, the more suitable and effective the subtree pre-planning becomes.</a:t>
            </a:r>
            <a:endParaRPr lang="en-US" altLang="zh-CN" sz="1200" b="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DF502BC-3AB4-5056-9391-F528EE047B5D}"/>
              </a:ext>
            </a:extLst>
          </p:cNvPr>
          <p:cNvSpPr>
            <a:spLocks noGrp="1"/>
          </p:cNvSpPr>
          <p:nvPr>
            <p:ph type="sldNum" sz="quarter" idx="5"/>
          </p:nvPr>
        </p:nvSpPr>
        <p:spPr/>
        <p:txBody>
          <a:bodyPr/>
          <a:lstStyle/>
          <a:p>
            <a:fld id="{38D3FCC2-97E2-49C8-9F18-F936B225CB00}" type="slidenum">
              <a:rPr lang="zh-CN" altLang="en-US" smtClean="0"/>
              <a:t>23</a:t>
            </a:fld>
            <a:endParaRPr lang="zh-CN" altLang="en-US"/>
          </a:p>
        </p:txBody>
      </p:sp>
    </p:spTree>
    <p:extLst>
      <p:ext uri="{BB962C8B-B14F-4D97-AF65-F5344CB8AC3E}">
        <p14:creationId xmlns:p14="http://schemas.microsoft.com/office/powerpoint/2010/main" val="1272208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09B3-B0FC-ECE7-1A4B-4DCA46EE3E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DACFEF-F425-F1D2-FD49-81ADE92494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F0E89A-0791-5132-D56A-E462C0BCF1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summarize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04040"/>
                </a:solidFill>
                <a:effectLst/>
                <a:latin typeface="Inter"/>
              </a:rPr>
              <a:t>Our work proposes a multi-robot BT Planning framework with theoretical guarantees, enhancing planning and execution efficiency through intention sharing and an optional LLM-based subtree plugin.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60607"/>
                </a:solidFill>
                <a:effectLst/>
                <a:latin typeface="-apple-system"/>
              </a:rPr>
              <a:t>Building on MRBTP's foundation, future work will focus on real-time deadlock detection and resolution in BT execution, efficient large-scale BT communication and coordination, as well as planning under uncertainty and for periodic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60607"/>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60607"/>
                </a:solidFill>
                <a:effectLst/>
                <a:latin typeface="-apple-system"/>
              </a:rPr>
              <a:t>We propose MRBTP, the first sound and complete algorithm for solving the multi-robot BT planning problem. It uses cross-tree expansion to coordinate heterogeneous actions and enhances robustness and execution efficiency with backup structures and intention sharing. Additionally, the Optional LLMs plugin speeds up planning and improves collaboration with pre-planned long-horizon subtrees.</a:t>
            </a:r>
            <a:endParaRPr lang="en-US" altLang="zh-CN" sz="12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F17705AA-7B3C-F7D6-DD4F-5FE48A526AAB}"/>
              </a:ext>
            </a:extLst>
          </p:cNvPr>
          <p:cNvSpPr>
            <a:spLocks noGrp="1"/>
          </p:cNvSpPr>
          <p:nvPr>
            <p:ph type="sldNum" sz="quarter" idx="5"/>
          </p:nvPr>
        </p:nvSpPr>
        <p:spPr/>
        <p:txBody>
          <a:bodyPr/>
          <a:lstStyle/>
          <a:p>
            <a:fld id="{38D3FCC2-97E2-49C8-9F18-F936B225CB00}" type="slidenum">
              <a:rPr lang="zh-CN" altLang="en-US" smtClean="0"/>
              <a:t>24</a:t>
            </a:fld>
            <a:endParaRPr lang="zh-CN" altLang="en-US"/>
          </a:p>
        </p:txBody>
      </p:sp>
    </p:spTree>
    <p:extLst>
      <p:ext uri="{BB962C8B-B14F-4D97-AF65-F5344CB8AC3E}">
        <p14:creationId xmlns:p14="http://schemas.microsoft.com/office/powerpoint/2010/main" val="576438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677E-8E78-D458-C6A1-A5A216A2B5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A3D940-6B1A-777D-3F50-68B25E45DD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789AE3-E8E5-D86B-5905-B4379C7554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That’s all of our presentation. Thanks for your listening.</a:t>
            </a:r>
            <a:endParaRPr lang="zh-CN" altLang="en-US" dirty="0"/>
          </a:p>
          <a:p>
            <a:endParaRPr lang="en-US" altLang="zh-CN" dirty="0"/>
          </a:p>
          <a:p>
            <a:endParaRPr lang="en-US" altLang="zh-CN" dirty="0"/>
          </a:p>
          <a:p>
            <a:endParaRPr lang="en-US" altLang="zh-CN" dirty="0"/>
          </a:p>
          <a:p>
            <a:r>
              <a:rPr lang="en-US" altLang="zh-CN" dirty="0"/>
              <a:t>------------------------------------------</a:t>
            </a:r>
          </a:p>
          <a:p>
            <a:r>
              <a:rPr lang="en-US" altLang="zh-CN" dirty="0" err="1"/>
              <a:t>Arxivz</a:t>
            </a:r>
            <a:r>
              <a:rPr lang="en-US" altLang="zh-CN" dirty="0"/>
              <a:t> </a:t>
            </a:r>
            <a:r>
              <a:rPr lang="zh-CN" altLang="en-US" dirty="0"/>
              <a:t>网页？二维码？</a:t>
            </a:r>
            <a:endParaRPr lang="en-US" altLang="zh-CN" dirty="0"/>
          </a:p>
          <a:p>
            <a:r>
              <a:rPr lang="zh-CN" altLang="en-US" dirty="0"/>
              <a:t>把 </a:t>
            </a:r>
            <a:r>
              <a:rPr lang="en-US" altLang="zh-CN" dirty="0"/>
              <a:t>PPT </a:t>
            </a:r>
            <a:r>
              <a:rPr lang="zh-CN" altLang="en-US" dirty="0"/>
              <a:t>挂到网页上去</a:t>
            </a:r>
          </a:p>
        </p:txBody>
      </p:sp>
      <p:sp>
        <p:nvSpPr>
          <p:cNvPr id="4" name="灯片编号占位符 3">
            <a:extLst>
              <a:ext uri="{FF2B5EF4-FFF2-40B4-BE49-F238E27FC236}">
                <a16:creationId xmlns:a16="http://schemas.microsoft.com/office/drawing/2014/main" id="{95D809A9-F236-438E-D3E2-5F71F2CE9F73}"/>
              </a:ext>
            </a:extLst>
          </p:cNvPr>
          <p:cNvSpPr>
            <a:spLocks noGrp="1"/>
          </p:cNvSpPr>
          <p:nvPr>
            <p:ph type="sldNum" sz="quarter" idx="5"/>
          </p:nvPr>
        </p:nvSpPr>
        <p:spPr/>
        <p:txBody>
          <a:bodyPr/>
          <a:lstStyle/>
          <a:p>
            <a:fld id="{38D3FCC2-97E2-49C8-9F18-F936B225CB00}" type="slidenum">
              <a:rPr lang="zh-CN" altLang="en-US" smtClean="0"/>
              <a:t>25</a:t>
            </a:fld>
            <a:endParaRPr lang="zh-CN" altLang="en-US"/>
          </a:p>
        </p:txBody>
      </p:sp>
    </p:spTree>
    <p:extLst>
      <p:ext uri="{BB962C8B-B14F-4D97-AF65-F5344CB8AC3E}">
        <p14:creationId xmlns:p14="http://schemas.microsoft.com/office/powerpoint/2010/main" val="110479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C371D-69DE-AC34-6EDE-1A232A8D23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FD4B90-CC1E-CF31-2F17-54BCFEF592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3674BD-8606-C147-40EF-BE39E0AEC6B6}"/>
              </a:ext>
            </a:extLst>
          </p:cNvPr>
          <p:cNvSpPr>
            <a:spLocks noGrp="1"/>
          </p:cNvSpPr>
          <p:nvPr>
            <p:ph type="body" idx="1"/>
          </p:nvPr>
        </p:nvSpPr>
        <p:spPr/>
        <p:txBody>
          <a:bodyPr/>
          <a:lstStyle/>
          <a:p>
            <a:r>
              <a:rPr lang="en-US" altLang="zh-CN" b="0" i="0" dirty="0">
                <a:solidFill>
                  <a:srgbClr val="404040"/>
                </a:solidFill>
                <a:effectLst/>
                <a:latin typeface="Inter"/>
              </a:rPr>
              <a:t>Let’s briefly introduce the classic BT representation. </a:t>
            </a:r>
          </a:p>
          <a:p>
            <a:endParaRPr lang="en-US" altLang="zh-CN" baseline="0" dirty="0"/>
          </a:p>
          <a:p>
            <a:r>
              <a:rPr lang="en-US" altLang="zh-CN" b="0" i="0" dirty="0">
                <a:solidFill>
                  <a:srgbClr val="404040"/>
                </a:solidFill>
                <a:effectLst/>
                <a:latin typeface="Inter"/>
              </a:rPr>
              <a:t>A BT is a directed rooted tree with a root, internal control flow nodes, and leaf nodes. Control flow nodes manage the logic for triggering their children, while leaf nodes execute actions or check conditions. Each node returns success, running, or failure to its parent.</a:t>
            </a:r>
          </a:p>
          <a:p>
            <a:endParaRPr lang="en-US" altLang="zh-CN" b="0" i="0" baseline="0" dirty="0">
              <a:solidFill>
                <a:srgbClr val="404040"/>
              </a:solidFill>
              <a:effectLst/>
              <a:latin typeface="Inter"/>
            </a:endParaRPr>
          </a:p>
          <a:p>
            <a:endParaRPr lang="en-US" altLang="zh-CN" b="0" i="0" baseline="0" dirty="0">
              <a:solidFill>
                <a:srgbClr val="404040"/>
              </a:solidFill>
              <a:effectLst/>
              <a:latin typeface="Inter"/>
            </a:endParaRPr>
          </a:p>
          <a:p>
            <a:pPr algn="l"/>
            <a:r>
              <a:rPr lang="en-US" altLang="zh-CN" b="0" i="0" dirty="0">
                <a:solidFill>
                  <a:srgbClr val="404040"/>
                </a:solidFill>
                <a:effectLst/>
                <a:latin typeface="Inter"/>
              </a:rPr>
              <a:t>For example:</a:t>
            </a:r>
          </a:p>
          <a:p>
            <a:pPr algn="l">
              <a:buFont typeface="Arial" panose="020B0604020202020204" pitchFamily="34" charset="0"/>
              <a:buChar char="•"/>
            </a:pPr>
            <a:r>
              <a:rPr lang="en-US" altLang="zh-CN" b="1" i="0" dirty="0">
                <a:solidFill>
                  <a:srgbClr val="404040"/>
                </a:solidFill>
                <a:effectLst/>
                <a:latin typeface="Inter"/>
              </a:rPr>
              <a:t>Sequence nodes</a:t>
            </a:r>
            <a:r>
              <a:rPr lang="en-US" altLang="zh-CN" b="0" i="0" dirty="0">
                <a:solidFill>
                  <a:srgbClr val="404040"/>
                </a:solidFill>
                <a:effectLst/>
                <a:latin typeface="Inter"/>
              </a:rPr>
              <a:t> succeed only if all children succeed, like a </a:t>
            </a:r>
            <a:r>
              <a:rPr lang="en-US" altLang="zh-CN" baseline="0" dirty="0"/>
              <a:t>robot needs to open </a:t>
            </a:r>
            <a:r>
              <a:rPr lang="en-US" altLang="zh-CN" b="0" i="0" dirty="0">
                <a:solidFill>
                  <a:srgbClr val="404040"/>
                </a:solidFill>
                <a:effectLst/>
                <a:latin typeface="Inter"/>
              </a:rPr>
              <a:t>a door</a:t>
            </a:r>
            <a:r>
              <a:rPr lang="en-US" altLang="zh-CN" baseline="0" dirty="0"/>
              <a:t> and then go in successfully</a:t>
            </a:r>
            <a:r>
              <a:rPr lang="en-US" altLang="zh-CN" b="0" i="0" dirty="0">
                <a:solidFill>
                  <a:srgbClr val="404040"/>
                </a:solidFill>
                <a:effectLst/>
                <a:latin typeface="Inter"/>
              </a:rPr>
              <a:t>.</a:t>
            </a:r>
          </a:p>
          <a:p>
            <a:pPr algn="l">
              <a:spcBef>
                <a:spcPts val="300"/>
              </a:spcBef>
              <a:buFont typeface="Arial" panose="020B0604020202020204" pitchFamily="34" charset="0"/>
              <a:buChar char="•"/>
            </a:pPr>
            <a:r>
              <a:rPr lang="en-US" altLang="zh-CN" b="1" i="0" dirty="0">
                <a:solidFill>
                  <a:srgbClr val="404040"/>
                </a:solidFill>
                <a:effectLst/>
                <a:latin typeface="Inter"/>
              </a:rPr>
              <a:t>Fallback nodes</a:t>
            </a:r>
            <a:r>
              <a:rPr lang="en-US" altLang="zh-CN" b="0" i="0" dirty="0">
                <a:solidFill>
                  <a:srgbClr val="404040"/>
                </a:solidFill>
                <a:effectLst/>
                <a:latin typeface="Inter"/>
              </a:rPr>
              <a:t> succeed if at least one child succeeds, like a robot entering through either the front </a:t>
            </a:r>
            <a:r>
              <a:rPr lang="en-US" altLang="zh-CN" b="0" i="1" dirty="0">
                <a:solidFill>
                  <a:srgbClr val="404040"/>
                </a:solidFill>
                <a:effectLst/>
                <a:latin typeface="Inter"/>
              </a:rPr>
              <a:t>or</a:t>
            </a:r>
            <a:r>
              <a:rPr lang="en-US" altLang="zh-CN" b="0" i="0" dirty="0">
                <a:solidFill>
                  <a:srgbClr val="404040"/>
                </a:solidFill>
                <a:effectLst/>
                <a:latin typeface="Inter"/>
              </a:rPr>
              <a:t> back door.</a:t>
            </a:r>
          </a:p>
          <a:p>
            <a:endParaRPr lang="en-US" altLang="zh-CN" b="0" i="0" baseline="0" dirty="0">
              <a:solidFill>
                <a:srgbClr val="404040"/>
              </a:solidFill>
              <a:effectLst/>
              <a:latin typeface="Inter"/>
            </a:endParaRPr>
          </a:p>
          <a:p>
            <a:r>
              <a:rPr lang="en-US" altLang="zh-CN" b="0" i="0" dirty="0">
                <a:solidFill>
                  <a:srgbClr val="404040"/>
                </a:solidFill>
                <a:effectLst/>
                <a:latin typeface="Inter"/>
              </a:rPr>
              <a:t>Other nodes, like parallel nodes, are less common. For details, see the reference below.</a:t>
            </a:r>
            <a:endParaRPr lang="en-US" altLang="zh-CN" baseline="0" dirty="0"/>
          </a:p>
        </p:txBody>
      </p:sp>
      <p:sp>
        <p:nvSpPr>
          <p:cNvPr id="4" name="灯片编号占位符 3">
            <a:extLst>
              <a:ext uri="{FF2B5EF4-FFF2-40B4-BE49-F238E27FC236}">
                <a16:creationId xmlns:a16="http://schemas.microsoft.com/office/drawing/2014/main" id="{D1A12530-3468-FE9E-F2ED-E0840284D59E}"/>
              </a:ext>
            </a:extLst>
          </p:cNvPr>
          <p:cNvSpPr>
            <a:spLocks noGrp="1"/>
          </p:cNvSpPr>
          <p:nvPr>
            <p:ph type="sldNum" sz="quarter" idx="5"/>
          </p:nvPr>
        </p:nvSpPr>
        <p:spPr/>
        <p:txBody>
          <a:bodyPr/>
          <a:lstStyle/>
          <a:p>
            <a:fld id="{38D3FCC2-97E2-49C8-9F18-F936B225CB00}" type="slidenum">
              <a:rPr lang="zh-CN" altLang="en-US" smtClean="0"/>
              <a:t>3</a:t>
            </a:fld>
            <a:endParaRPr lang="zh-CN" altLang="en-US"/>
          </a:p>
        </p:txBody>
      </p:sp>
    </p:spTree>
    <p:extLst>
      <p:ext uri="{BB962C8B-B14F-4D97-AF65-F5344CB8AC3E}">
        <p14:creationId xmlns:p14="http://schemas.microsoft.com/office/powerpoint/2010/main" val="2490297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B646-2B3B-FFA9-7F4F-DEB063FF76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1D8A68-6568-A1D2-DCE3-691464F403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642ABE-E3D7-F93C-8B41-DBF8872E1F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04040"/>
                </a:solidFill>
                <a:effectLst/>
                <a:latin typeface="Inter"/>
              </a:rPr>
              <a:t>Before diving into our work, let’s briefly cover BT Expansion, a sound and complete algorithm for single-robot BT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work also define states and actions as in strips-style planning. </a:t>
            </a:r>
            <a:endParaRPr lang="en-US" altLang="zh-CN" sz="12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Segoe UI" panose="020B0502040204020203" pitchFamily="34" charset="0"/>
                <a:cs typeface="Segoe UI" panose="020B0502040204020203" pitchFamily="34" charset="0"/>
              </a:rPr>
              <a:t>An action </a:t>
            </a:r>
            <a:r>
              <a:rPr lang="en-US" altLang="zh-CN" sz="1200" b="0" i="1" dirty="0">
                <a:latin typeface="Segoe UI" panose="020B0502040204020203" pitchFamily="34" charset="0"/>
                <a:cs typeface="Segoe UI" panose="020B0502040204020203" pitchFamily="34" charset="0"/>
              </a:rPr>
              <a:t>a</a:t>
            </a:r>
            <a:r>
              <a:rPr lang="en-US" altLang="zh-CN" sz="1200" b="0" dirty="0">
                <a:latin typeface="Segoe UI" panose="020B0502040204020203" pitchFamily="34" charset="0"/>
                <a:cs typeface="Segoe UI" panose="020B0502040204020203" pitchFamily="34" charset="0"/>
              </a:rPr>
              <a:t> is a tuple consisting of the precondition, add effects and delete effects of the action,</a:t>
            </a:r>
            <a:r>
              <a:rPr lang="en-US" altLang="zh-CN" sz="1200" b="0" baseline="0" dirty="0">
                <a:latin typeface="Segoe UI" panose="020B0502040204020203" pitchFamily="34" charset="0"/>
                <a:cs typeface="Segoe UI" panose="020B0502040204020203" pitchFamily="34" charset="0"/>
              </a:rPr>
              <a:t> which will add and delete literals to produce new states. </a:t>
            </a:r>
            <a:r>
              <a:rPr lang="en-US" altLang="zh-CN" b="0" i="0" dirty="0">
                <a:solidFill>
                  <a:srgbClr val="404040"/>
                </a:solidFill>
                <a:effectLst/>
                <a:latin typeface="Inter"/>
              </a:rPr>
              <a:t>State transitions in BTs can be formally expressed through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04040"/>
                </a:solidFill>
                <a:effectLst/>
                <a:latin typeface="Inter"/>
              </a:rPr>
              <a:t>BT Expansion constructs BT  from an initial state, goal, and action set using </a:t>
            </a:r>
            <a:r>
              <a:rPr lang="en-US" altLang="zh-CN" b="1" i="0" dirty="0">
                <a:solidFill>
                  <a:srgbClr val="404040"/>
                </a:solidFill>
                <a:effectLst/>
                <a:latin typeface="Inter"/>
              </a:rPr>
              <a:t>one-step expansion</a:t>
            </a:r>
            <a:r>
              <a:rPr lang="en-US" altLang="zh-CN" b="0" i="0" dirty="0">
                <a:solidFill>
                  <a:srgbClr val="404040"/>
                </a:solidFill>
                <a:effectLst/>
                <a:latin typeface="Inter"/>
              </a:rPr>
              <a:t>—the core algorithm that serves as the foundation for our MRBTP framework for multi-robot systems.</a:t>
            </a:r>
            <a:endParaRPr lang="en-US" altLang="zh-CN" sz="1200" b="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dirty="0">
              <a:latin typeface="Segoe UI" panose="020B0502040204020203" pitchFamily="34" charset="0"/>
              <a:cs typeface="Segoe UI" panose="020B0502040204020203" pitchFamily="34" charset="0"/>
            </a:endParaRPr>
          </a:p>
          <a:p>
            <a:endParaRPr lang="zh-CN" altLang="en-US" dirty="0"/>
          </a:p>
        </p:txBody>
      </p:sp>
      <p:sp>
        <p:nvSpPr>
          <p:cNvPr id="4" name="灯片编号占位符 3">
            <a:extLst>
              <a:ext uri="{FF2B5EF4-FFF2-40B4-BE49-F238E27FC236}">
                <a16:creationId xmlns:a16="http://schemas.microsoft.com/office/drawing/2014/main" id="{435E5674-AD4E-700F-1CB3-AC1BF4724118}"/>
              </a:ext>
            </a:extLst>
          </p:cNvPr>
          <p:cNvSpPr>
            <a:spLocks noGrp="1"/>
          </p:cNvSpPr>
          <p:nvPr>
            <p:ph type="sldNum" sz="quarter" idx="5"/>
          </p:nvPr>
        </p:nvSpPr>
        <p:spPr/>
        <p:txBody>
          <a:bodyPr/>
          <a:lstStyle/>
          <a:p>
            <a:fld id="{38D3FCC2-97E2-49C8-9F18-F936B225CB00}" type="slidenum">
              <a:rPr lang="zh-CN" altLang="en-US" smtClean="0"/>
              <a:t>4</a:t>
            </a:fld>
            <a:endParaRPr lang="zh-CN" altLang="en-US"/>
          </a:p>
        </p:txBody>
      </p:sp>
    </p:spTree>
    <p:extLst>
      <p:ext uri="{BB962C8B-B14F-4D97-AF65-F5344CB8AC3E}">
        <p14:creationId xmlns:p14="http://schemas.microsoft.com/office/powerpoint/2010/main" val="332143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B1937-9353-D884-D8A9-28B0C069C1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48D5F1-1EBC-344E-D58E-9F7024B63E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E060AA-075C-4A79-E384-A356BA9A2818}"/>
              </a:ext>
            </a:extLst>
          </p:cNvPr>
          <p:cNvSpPr>
            <a:spLocks noGrp="1"/>
          </p:cNvSpPr>
          <p:nvPr>
            <p:ph type="body" idx="1"/>
          </p:nvPr>
        </p:nvSpPr>
        <p:spPr/>
        <p:txBody>
          <a:bodyPr/>
          <a:lstStyle/>
          <a:p>
            <a:r>
              <a:rPr lang="en-US" altLang="zh-CN" b="0" i="0" dirty="0">
                <a:solidFill>
                  <a:srgbClr val="404040"/>
                </a:solidFill>
                <a:effectLst/>
                <a:latin typeface="Inter"/>
              </a:rPr>
              <a:t>First, it builds the main BT with the goal</a:t>
            </a:r>
            <a:endParaRPr lang="zh-CN" altLang="en-US" dirty="0"/>
          </a:p>
        </p:txBody>
      </p:sp>
      <p:sp>
        <p:nvSpPr>
          <p:cNvPr id="4" name="灯片编号占位符 3">
            <a:extLst>
              <a:ext uri="{FF2B5EF4-FFF2-40B4-BE49-F238E27FC236}">
                <a16:creationId xmlns:a16="http://schemas.microsoft.com/office/drawing/2014/main" id="{EC58465C-C88B-2B89-A6FD-2065EA833876}"/>
              </a:ext>
            </a:extLst>
          </p:cNvPr>
          <p:cNvSpPr>
            <a:spLocks noGrp="1"/>
          </p:cNvSpPr>
          <p:nvPr>
            <p:ph type="sldNum" sz="quarter" idx="5"/>
          </p:nvPr>
        </p:nvSpPr>
        <p:spPr/>
        <p:txBody>
          <a:bodyPr/>
          <a:lstStyle/>
          <a:p>
            <a:fld id="{38D3FCC2-97E2-49C8-9F18-F936B225CB00}" type="slidenum">
              <a:rPr lang="zh-CN" altLang="en-US" smtClean="0"/>
              <a:t>5</a:t>
            </a:fld>
            <a:endParaRPr lang="zh-CN" altLang="en-US"/>
          </a:p>
        </p:txBody>
      </p:sp>
    </p:spTree>
    <p:extLst>
      <p:ext uri="{BB962C8B-B14F-4D97-AF65-F5344CB8AC3E}">
        <p14:creationId xmlns:p14="http://schemas.microsoft.com/office/powerpoint/2010/main" val="375452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EED88-32F6-C0E9-10AD-2F313F931E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C2C9C3-FAEE-4BB5-53A8-83C2A67379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AEF18B-6016-1600-28C8-659C1C8703CD}"/>
              </a:ext>
            </a:extLst>
          </p:cNvPr>
          <p:cNvSpPr>
            <a:spLocks noGrp="1"/>
          </p:cNvSpPr>
          <p:nvPr>
            <p:ph type="body" idx="1"/>
          </p:nvPr>
        </p:nvSpPr>
        <p:spPr/>
        <p:txBody>
          <a:bodyPr/>
          <a:lstStyle/>
          <a:p>
            <a:r>
              <a:rPr lang="en-US" altLang="zh-CN" dirty="0"/>
              <a:t>Then, it performs a backward expansion, selecting candidate actions that may achieve the goal condition</a:t>
            </a:r>
            <a:endParaRPr lang="zh-CN" altLang="en-US" dirty="0"/>
          </a:p>
        </p:txBody>
      </p:sp>
      <p:sp>
        <p:nvSpPr>
          <p:cNvPr id="4" name="灯片编号占位符 3">
            <a:extLst>
              <a:ext uri="{FF2B5EF4-FFF2-40B4-BE49-F238E27FC236}">
                <a16:creationId xmlns:a16="http://schemas.microsoft.com/office/drawing/2014/main" id="{D9E9DFF5-7FD4-6D9A-7778-4A1091700EFA}"/>
              </a:ext>
            </a:extLst>
          </p:cNvPr>
          <p:cNvSpPr>
            <a:spLocks noGrp="1"/>
          </p:cNvSpPr>
          <p:nvPr>
            <p:ph type="sldNum" sz="quarter" idx="5"/>
          </p:nvPr>
        </p:nvSpPr>
        <p:spPr/>
        <p:txBody>
          <a:bodyPr/>
          <a:lstStyle/>
          <a:p>
            <a:fld id="{38D3FCC2-97E2-49C8-9F18-F936B225CB00}" type="slidenum">
              <a:rPr lang="zh-CN" altLang="en-US" smtClean="0"/>
              <a:t>6</a:t>
            </a:fld>
            <a:endParaRPr lang="zh-CN" altLang="en-US"/>
          </a:p>
        </p:txBody>
      </p:sp>
    </p:spTree>
    <p:extLst>
      <p:ext uri="{BB962C8B-B14F-4D97-AF65-F5344CB8AC3E}">
        <p14:creationId xmlns:p14="http://schemas.microsoft.com/office/powerpoint/2010/main" val="261868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80A56-E913-C846-7571-A3CA8D9683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E7D165-2EFE-4CCC-2F25-6760A01FBA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53E408-1D47-BC4E-3480-B328F6751206}"/>
              </a:ext>
            </a:extLst>
          </p:cNvPr>
          <p:cNvSpPr>
            <a:spLocks noGrp="1"/>
          </p:cNvSpPr>
          <p:nvPr>
            <p:ph type="body" idx="1"/>
          </p:nvPr>
        </p:nvSpPr>
        <p:spPr/>
        <p:txBody>
          <a:bodyPr/>
          <a:lstStyle/>
          <a:p>
            <a:r>
              <a:rPr lang="en-US" altLang="zh-CN" b="0" i="0" dirty="0">
                <a:solidFill>
                  <a:srgbClr val="404040"/>
                </a:solidFill>
                <a:effectLst/>
                <a:latin typeface="Inter"/>
              </a:rPr>
              <a:t>Next, it propagates backward to derive the preconditions required for these actions, forming sequential structures.</a:t>
            </a:r>
            <a:endParaRPr lang="zh-CN" altLang="en-US" dirty="0"/>
          </a:p>
        </p:txBody>
      </p:sp>
      <p:sp>
        <p:nvSpPr>
          <p:cNvPr id="4" name="灯片编号占位符 3">
            <a:extLst>
              <a:ext uri="{FF2B5EF4-FFF2-40B4-BE49-F238E27FC236}">
                <a16:creationId xmlns:a16="http://schemas.microsoft.com/office/drawing/2014/main" id="{89A00B7D-30FF-0039-3235-1BA36CCBDA57}"/>
              </a:ext>
            </a:extLst>
          </p:cNvPr>
          <p:cNvSpPr>
            <a:spLocks noGrp="1"/>
          </p:cNvSpPr>
          <p:nvPr>
            <p:ph type="sldNum" sz="quarter" idx="5"/>
          </p:nvPr>
        </p:nvSpPr>
        <p:spPr/>
        <p:txBody>
          <a:bodyPr/>
          <a:lstStyle/>
          <a:p>
            <a:fld id="{38D3FCC2-97E2-49C8-9F18-F936B225CB00}" type="slidenum">
              <a:rPr lang="zh-CN" altLang="en-US" smtClean="0"/>
              <a:t>7</a:t>
            </a:fld>
            <a:endParaRPr lang="zh-CN" altLang="en-US"/>
          </a:p>
        </p:txBody>
      </p:sp>
    </p:spTree>
    <p:extLst>
      <p:ext uri="{BB962C8B-B14F-4D97-AF65-F5344CB8AC3E}">
        <p14:creationId xmlns:p14="http://schemas.microsoft.com/office/powerpoint/2010/main" val="339925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87ED1-B5A3-D470-709C-3E2770250C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66691B-4B99-5826-6179-D22FC014F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0A15C-4D08-A60E-1025-1CC60D35963C}"/>
              </a:ext>
            </a:extLst>
          </p:cNvPr>
          <p:cNvSpPr>
            <a:spLocks noGrp="1"/>
          </p:cNvSpPr>
          <p:nvPr>
            <p:ph type="body" idx="1"/>
          </p:nvPr>
        </p:nvSpPr>
        <p:spPr/>
        <p:txBody>
          <a:bodyPr/>
          <a:lstStyle/>
          <a:p>
            <a:r>
              <a:rPr lang="en-US" altLang="zh-CN" b="0" i="0" dirty="0">
                <a:solidFill>
                  <a:srgbClr val="404040"/>
                </a:solidFill>
                <a:effectLst/>
                <a:latin typeface="Inter"/>
              </a:rPr>
              <a:t>These structures are then unified under fallback nodes to connect alternative action paths</a:t>
            </a:r>
            <a:endParaRPr lang="zh-CN" altLang="en-US" dirty="0"/>
          </a:p>
        </p:txBody>
      </p:sp>
      <p:sp>
        <p:nvSpPr>
          <p:cNvPr id="4" name="灯片编号占位符 3">
            <a:extLst>
              <a:ext uri="{FF2B5EF4-FFF2-40B4-BE49-F238E27FC236}">
                <a16:creationId xmlns:a16="http://schemas.microsoft.com/office/drawing/2014/main" id="{DD301E7F-C382-0092-7284-8ACCA98B1239}"/>
              </a:ext>
            </a:extLst>
          </p:cNvPr>
          <p:cNvSpPr>
            <a:spLocks noGrp="1"/>
          </p:cNvSpPr>
          <p:nvPr>
            <p:ph type="sldNum" sz="quarter" idx="5"/>
          </p:nvPr>
        </p:nvSpPr>
        <p:spPr/>
        <p:txBody>
          <a:bodyPr/>
          <a:lstStyle/>
          <a:p>
            <a:fld id="{38D3FCC2-97E2-49C8-9F18-F936B225CB00}" type="slidenum">
              <a:rPr lang="zh-CN" altLang="en-US" smtClean="0"/>
              <a:t>8</a:t>
            </a:fld>
            <a:endParaRPr lang="zh-CN" altLang="en-US"/>
          </a:p>
        </p:txBody>
      </p:sp>
    </p:spTree>
    <p:extLst>
      <p:ext uri="{BB962C8B-B14F-4D97-AF65-F5344CB8AC3E}">
        <p14:creationId xmlns:p14="http://schemas.microsoft.com/office/powerpoint/2010/main" val="589443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56406-72A0-D4CC-AF29-02D31020F6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C38C9C-B51D-6E47-CDBD-F4F33005CB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F4DF77-DBE3-4288-4461-B0DFB05960D3}"/>
              </a:ext>
            </a:extLst>
          </p:cNvPr>
          <p:cNvSpPr>
            <a:spLocks noGrp="1"/>
          </p:cNvSpPr>
          <p:nvPr>
            <p:ph type="body" idx="1"/>
          </p:nvPr>
        </p:nvSpPr>
        <p:spPr/>
        <p:txBody>
          <a:bodyPr/>
          <a:lstStyle/>
          <a:p>
            <a:r>
              <a:rPr lang="en-US" altLang="zh-CN" b="0" i="0" dirty="0">
                <a:solidFill>
                  <a:srgbClr val="404040"/>
                </a:solidFill>
                <a:effectLst/>
                <a:latin typeface="Inter"/>
              </a:rPr>
              <a:t>After one-step expansion, new condition nodes are added, and the process repeats iteratively until the BT can run from the initial state or fails if no further expansion is possible.</a:t>
            </a:r>
            <a:endParaRPr lang="zh-CN" altLang="en-US" dirty="0"/>
          </a:p>
        </p:txBody>
      </p:sp>
      <p:sp>
        <p:nvSpPr>
          <p:cNvPr id="4" name="灯片编号占位符 3">
            <a:extLst>
              <a:ext uri="{FF2B5EF4-FFF2-40B4-BE49-F238E27FC236}">
                <a16:creationId xmlns:a16="http://schemas.microsoft.com/office/drawing/2014/main" id="{C2CB3742-9185-F0FD-F7C9-254335A0E584}"/>
              </a:ext>
            </a:extLst>
          </p:cNvPr>
          <p:cNvSpPr>
            <a:spLocks noGrp="1"/>
          </p:cNvSpPr>
          <p:nvPr>
            <p:ph type="sldNum" sz="quarter" idx="5"/>
          </p:nvPr>
        </p:nvSpPr>
        <p:spPr/>
        <p:txBody>
          <a:bodyPr/>
          <a:lstStyle/>
          <a:p>
            <a:fld id="{38D3FCC2-97E2-49C8-9F18-F936B225CB00}" type="slidenum">
              <a:rPr lang="zh-CN" altLang="en-US" smtClean="0"/>
              <a:t>9</a:t>
            </a:fld>
            <a:endParaRPr lang="zh-CN" altLang="en-US"/>
          </a:p>
        </p:txBody>
      </p:sp>
    </p:spTree>
    <p:extLst>
      <p:ext uri="{BB962C8B-B14F-4D97-AF65-F5344CB8AC3E}">
        <p14:creationId xmlns:p14="http://schemas.microsoft.com/office/powerpoint/2010/main" val="4094402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无图使用）">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标题 1"/>
          <p:cNvSpPr>
            <a:spLocks noGrp="1"/>
          </p:cNvSpPr>
          <p:nvPr>
            <p:ph type="ctrTitle" hasCustomPrompt="1"/>
          </p:nvPr>
        </p:nvSpPr>
        <p:spPr>
          <a:xfrm>
            <a:off x="547601" y="2274175"/>
            <a:ext cx="7224995" cy="712054"/>
          </a:xfrm>
        </p:spPr>
        <p:txBody>
          <a:bodyPr anchor="b">
            <a:noAutofit/>
          </a:bodyPr>
          <a:lstStyle>
            <a:lvl1pPr algn="l">
              <a:defRPr sz="5000" b="1">
                <a:solidFill>
                  <a:srgbClr val="005744"/>
                </a:solidFill>
                <a:latin typeface="微软雅黑" panose="020B0503020204020204" pitchFamily="34" charset="-122"/>
                <a:ea typeface="微软雅黑" panose="020B0503020204020204" pitchFamily="34" charset="-122"/>
              </a:defRPr>
            </a:lvl1pPr>
          </a:lstStyle>
          <a:p>
            <a:r>
              <a:rPr lang="zh-CN" altLang="en-US" dirty="0"/>
              <a:t>国防科技大学幻灯片标题</a:t>
            </a:r>
          </a:p>
        </p:txBody>
      </p:sp>
      <p:sp>
        <p:nvSpPr>
          <p:cNvPr id="11" name="副标题 2"/>
          <p:cNvSpPr>
            <a:spLocks noGrp="1"/>
          </p:cNvSpPr>
          <p:nvPr>
            <p:ph type="subTitle" idx="1" hasCustomPrompt="1"/>
          </p:nvPr>
        </p:nvSpPr>
        <p:spPr>
          <a:xfrm>
            <a:off x="531273" y="3404508"/>
            <a:ext cx="5036770" cy="577458"/>
          </a:xfrm>
        </p:spPr>
        <p:txBody>
          <a:bodyPr>
            <a:noAutofit/>
          </a:bodyPr>
          <a:lstStyle>
            <a:lvl1pPr marL="0" indent="0" algn="l">
              <a:buNone/>
              <a:defRPr sz="3800">
                <a:solidFill>
                  <a:srgbClr val="02584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
        <p:nvSpPr>
          <p:cNvPr id="12" name="文本占位符 10"/>
          <p:cNvSpPr>
            <a:spLocks noGrp="1"/>
          </p:cNvSpPr>
          <p:nvPr>
            <p:ph type="body" sz="quarter" idx="10" hasCustomPrompt="1"/>
          </p:nvPr>
        </p:nvSpPr>
        <p:spPr>
          <a:xfrm>
            <a:off x="531273" y="5953479"/>
            <a:ext cx="2187632" cy="308529"/>
          </a:xfrm>
        </p:spPr>
        <p:txBody>
          <a:bodyPr>
            <a:noAutofit/>
          </a:bodyPr>
          <a:lstStyle>
            <a:lvl1pPr marL="0" indent="0">
              <a:buNone/>
              <a:defRPr sz="1600">
                <a:solidFill>
                  <a:srgbClr val="424242"/>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9CF135-FC0C-49BA-A035-6C77D031818C}" type="datetimeFigureOut">
              <a:rPr lang="zh-CN" altLang="en-US" smtClean="0"/>
              <a:t>2025/2/25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8F6CF6-FCBD-49FC-96E5-C6C77BCF24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有图使用）">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12" name="图片占位符 11"/>
          <p:cNvSpPr>
            <a:spLocks noGrp="1"/>
          </p:cNvSpPr>
          <p:nvPr>
            <p:ph type="pic" sz="quarter" idx="10"/>
          </p:nvPr>
        </p:nvSpPr>
        <p:spPr>
          <a:xfrm>
            <a:off x="0" y="1"/>
            <a:ext cx="12192000" cy="4694464"/>
          </a:xfrm>
        </p:spPr>
        <p:txBody>
          <a:bodyPr/>
          <a:lstStyle/>
          <a:p>
            <a:endParaRPr lang="zh-CN" altLang="en-US" dirty="0"/>
          </a:p>
        </p:txBody>
      </p:sp>
      <p:sp>
        <p:nvSpPr>
          <p:cNvPr id="9" name="标题 1"/>
          <p:cNvSpPr>
            <a:spLocks noGrp="1"/>
          </p:cNvSpPr>
          <p:nvPr>
            <p:ph type="ctrTitle" hasCustomPrompt="1"/>
          </p:nvPr>
        </p:nvSpPr>
        <p:spPr>
          <a:xfrm>
            <a:off x="547602" y="840042"/>
            <a:ext cx="7396248" cy="712054"/>
          </a:xfrm>
        </p:spPr>
        <p:txBody>
          <a:bodyPr anchor="b">
            <a:noAutofit/>
          </a:bodyPr>
          <a:lstStyle>
            <a:lvl1pPr algn="l">
              <a:defRPr sz="5000" b="1">
                <a:solidFill>
                  <a:schemeClr val="bg1"/>
                </a:solidFill>
                <a:latin typeface="微软雅黑" panose="020B0503020204020204" pitchFamily="34" charset="-122"/>
                <a:ea typeface="微软雅黑" panose="020B0503020204020204" pitchFamily="34" charset="-122"/>
              </a:defRPr>
            </a:lvl1pPr>
          </a:lstStyle>
          <a:p>
            <a:r>
              <a:rPr lang="zh-CN" altLang="en-US" dirty="0"/>
              <a:t>国防科技大学幻灯片标题</a:t>
            </a:r>
          </a:p>
        </p:txBody>
      </p:sp>
      <p:sp>
        <p:nvSpPr>
          <p:cNvPr id="11" name="副标题 2"/>
          <p:cNvSpPr>
            <a:spLocks noGrp="1"/>
          </p:cNvSpPr>
          <p:nvPr>
            <p:ph type="subTitle" idx="1" hasCustomPrompt="1"/>
          </p:nvPr>
        </p:nvSpPr>
        <p:spPr>
          <a:xfrm>
            <a:off x="523110" y="5424604"/>
            <a:ext cx="3477391" cy="513718"/>
          </a:xfrm>
        </p:spPr>
        <p:txBody>
          <a:bodyPr>
            <a:normAutofit/>
          </a:bodyPr>
          <a:lstStyle>
            <a:lvl1pPr marL="0" indent="0" algn="l">
              <a:buNone/>
              <a:defRPr sz="2800">
                <a:solidFill>
                  <a:srgbClr val="00574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
        <p:nvSpPr>
          <p:cNvPr id="7" name="文本占位符 10"/>
          <p:cNvSpPr>
            <a:spLocks noGrp="1"/>
          </p:cNvSpPr>
          <p:nvPr>
            <p:ph type="body" sz="quarter" idx="11" hasCustomPrompt="1"/>
          </p:nvPr>
        </p:nvSpPr>
        <p:spPr>
          <a:xfrm>
            <a:off x="531273" y="5953479"/>
            <a:ext cx="2187632" cy="308529"/>
          </a:xfrm>
        </p:spPr>
        <p:txBody>
          <a:bodyPr>
            <a:noAutofit/>
          </a:bodyPr>
          <a:lstStyle>
            <a:lvl1pPr marL="0" indent="0">
              <a:buNone/>
              <a:defRPr sz="1600">
                <a:solidFill>
                  <a:srgbClr val="424242"/>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占位符 10"/>
          <p:cNvSpPr>
            <a:spLocks noGrp="1"/>
          </p:cNvSpPr>
          <p:nvPr>
            <p:ph type="body" sz="quarter" idx="10" hasCustomPrompt="1"/>
          </p:nvPr>
        </p:nvSpPr>
        <p:spPr>
          <a:xfrm>
            <a:off x="595535" y="610161"/>
            <a:ext cx="2192792" cy="628651"/>
          </a:xfrm>
        </p:spPr>
        <p:txBody>
          <a:bodyPr>
            <a:normAutofit/>
          </a:bodyPr>
          <a:lstStyle>
            <a:lvl1pPr marL="0" indent="0">
              <a:buNone/>
              <a:defRPr sz="3600" b="1">
                <a:solidFill>
                  <a:srgbClr val="005744"/>
                </a:solidFill>
                <a:latin typeface="微软雅黑" panose="020B0503020204020204" pitchFamily="34" charset="-122"/>
                <a:ea typeface="微软雅黑" panose="020B0503020204020204" pitchFamily="34" charset="-122"/>
              </a:defRPr>
            </a:lvl1pPr>
          </a:lstStyle>
          <a:p>
            <a:pPr lvl="0"/>
            <a:r>
              <a:rPr lang="zh-CN" altLang="en-US" dirty="0"/>
              <a:t>目录 </a:t>
            </a:r>
            <a:endParaRPr lang="en-US" altLang="zh-CN" dirty="0"/>
          </a:p>
        </p:txBody>
      </p:sp>
      <p:sp>
        <p:nvSpPr>
          <p:cNvPr id="9" name="文本占位符 14"/>
          <p:cNvSpPr>
            <a:spLocks noGrp="1"/>
          </p:cNvSpPr>
          <p:nvPr>
            <p:ph type="body" sz="quarter" idx="11" hasCustomPrompt="1"/>
          </p:nvPr>
        </p:nvSpPr>
        <p:spPr>
          <a:xfrm>
            <a:off x="595535"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10" name="文本占位符 16"/>
          <p:cNvSpPr>
            <a:spLocks noGrp="1"/>
          </p:cNvSpPr>
          <p:nvPr>
            <p:ph type="body" sz="quarter" idx="12" hasCustomPrompt="1"/>
          </p:nvPr>
        </p:nvSpPr>
        <p:spPr>
          <a:xfrm>
            <a:off x="595535" y="3766496"/>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11" name="文本占位符 18"/>
          <p:cNvSpPr>
            <a:spLocks noGrp="1"/>
          </p:cNvSpPr>
          <p:nvPr>
            <p:ph type="body" sz="quarter" idx="13" hasCustomPrompt="1"/>
          </p:nvPr>
        </p:nvSpPr>
        <p:spPr>
          <a:xfrm>
            <a:off x="595535" y="4131330"/>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1-01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1-02</a:t>
            </a:r>
            <a:endParaRPr lang="zh-CN" altLang="en-US" dirty="0"/>
          </a:p>
          <a:p>
            <a:pPr lvl="0"/>
            <a:endParaRPr lang="zh-CN" altLang="en-US" dirty="0"/>
          </a:p>
        </p:txBody>
      </p:sp>
      <p:sp>
        <p:nvSpPr>
          <p:cNvPr id="21" name="文本占位符 14"/>
          <p:cNvSpPr>
            <a:spLocks noGrp="1"/>
          </p:cNvSpPr>
          <p:nvPr>
            <p:ph type="body" sz="quarter" idx="14" hasCustomPrompt="1"/>
          </p:nvPr>
        </p:nvSpPr>
        <p:spPr>
          <a:xfrm>
            <a:off x="34920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sp>
        <p:nvSpPr>
          <p:cNvPr id="22" name="文本占位符 16"/>
          <p:cNvSpPr>
            <a:spLocks noGrp="1"/>
          </p:cNvSpPr>
          <p:nvPr>
            <p:ph type="body" sz="quarter" idx="15" hasCustomPrompt="1"/>
          </p:nvPr>
        </p:nvSpPr>
        <p:spPr>
          <a:xfrm>
            <a:off x="3492046" y="3788828"/>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3" name="文本占位符 18"/>
          <p:cNvSpPr>
            <a:spLocks noGrp="1"/>
          </p:cNvSpPr>
          <p:nvPr>
            <p:ph type="body" sz="quarter" idx="16" hasCustomPrompt="1"/>
          </p:nvPr>
        </p:nvSpPr>
        <p:spPr>
          <a:xfrm>
            <a:off x="3492046" y="4153662"/>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2-01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2-02</a:t>
            </a:r>
            <a:endParaRPr lang="zh-CN" altLang="en-US" dirty="0"/>
          </a:p>
          <a:p>
            <a:pPr lvl="0"/>
            <a:endParaRPr lang="zh-CN" altLang="en-US" dirty="0"/>
          </a:p>
        </p:txBody>
      </p:sp>
      <p:sp>
        <p:nvSpPr>
          <p:cNvPr id="24" name="文本占位符 14"/>
          <p:cNvSpPr>
            <a:spLocks noGrp="1"/>
          </p:cNvSpPr>
          <p:nvPr>
            <p:ph type="body" sz="quarter" idx="17" hasCustomPrompt="1"/>
          </p:nvPr>
        </p:nvSpPr>
        <p:spPr>
          <a:xfrm>
            <a:off x="644479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sp>
        <p:nvSpPr>
          <p:cNvPr id="25" name="文本占位符 16"/>
          <p:cNvSpPr>
            <a:spLocks noGrp="1"/>
          </p:cNvSpPr>
          <p:nvPr>
            <p:ph type="body" sz="quarter" idx="18" hasCustomPrompt="1"/>
          </p:nvPr>
        </p:nvSpPr>
        <p:spPr>
          <a:xfrm>
            <a:off x="6444796" y="3788828"/>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6" name="文本占位符 18"/>
          <p:cNvSpPr>
            <a:spLocks noGrp="1"/>
          </p:cNvSpPr>
          <p:nvPr>
            <p:ph type="body" sz="quarter" idx="19" hasCustomPrompt="1"/>
          </p:nvPr>
        </p:nvSpPr>
        <p:spPr>
          <a:xfrm>
            <a:off x="6444796" y="4153662"/>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3-01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3-02</a:t>
            </a:r>
            <a:endParaRPr lang="zh-CN" altLang="en-US" dirty="0"/>
          </a:p>
          <a:p>
            <a:pPr lvl="0"/>
            <a:endParaRPr lang="zh-CN" altLang="en-US" dirty="0"/>
          </a:p>
        </p:txBody>
      </p:sp>
      <p:sp>
        <p:nvSpPr>
          <p:cNvPr id="27" name="文本占位符 14"/>
          <p:cNvSpPr>
            <a:spLocks noGrp="1"/>
          </p:cNvSpPr>
          <p:nvPr>
            <p:ph type="body" sz="quarter" idx="20" hasCustomPrompt="1"/>
          </p:nvPr>
        </p:nvSpPr>
        <p:spPr>
          <a:xfrm>
            <a:off x="93975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04</a:t>
            </a:r>
            <a:endParaRPr lang="zh-CN" altLang="en-US" dirty="0"/>
          </a:p>
        </p:txBody>
      </p:sp>
      <p:sp>
        <p:nvSpPr>
          <p:cNvPr id="28" name="文本占位符 16"/>
          <p:cNvSpPr>
            <a:spLocks noGrp="1"/>
          </p:cNvSpPr>
          <p:nvPr>
            <p:ph type="body" sz="quarter" idx="21" hasCustomPrompt="1"/>
          </p:nvPr>
        </p:nvSpPr>
        <p:spPr>
          <a:xfrm>
            <a:off x="9397546" y="376649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9" name="文本占位符 18"/>
          <p:cNvSpPr>
            <a:spLocks noGrp="1"/>
          </p:cNvSpPr>
          <p:nvPr>
            <p:ph type="body" sz="quarter" idx="22" hasCustomPrompt="1"/>
          </p:nvPr>
        </p:nvSpPr>
        <p:spPr>
          <a:xfrm>
            <a:off x="9397546" y="413132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4-01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4-02</a:t>
            </a:r>
            <a:endParaRPr lang="zh-CN" altLang="en-US" dirty="0"/>
          </a:p>
          <a:p>
            <a:pPr lvl="0"/>
            <a:endParaRPr lang="zh-CN" altLang="en-US" dirty="0"/>
          </a:p>
        </p:txBody>
      </p:sp>
      <p:sp>
        <p:nvSpPr>
          <p:cNvPr id="16" name="文本占位符 10"/>
          <p:cNvSpPr>
            <a:spLocks noGrp="1"/>
          </p:cNvSpPr>
          <p:nvPr>
            <p:ph type="body" sz="quarter" idx="23" hasCustomPrompt="1"/>
          </p:nvPr>
        </p:nvSpPr>
        <p:spPr>
          <a:xfrm>
            <a:off x="595535" y="1263672"/>
            <a:ext cx="2631511" cy="518907"/>
          </a:xfrm>
        </p:spPr>
        <p:txBody>
          <a:bodyPr>
            <a:normAutofit/>
          </a:bodyPr>
          <a:lstStyle>
            <a:lvl1pPr marL="0" indent="0">
              <a:buNone/>
              <a:defRPr sz="2800" b="1">
                <a:solidFill>
                  <a:srgbClr val="005744"/>
                </a:solidFill>
                <a:latin typeface="微软雅黑" panose="020B0503020204020204" pitchFamily="34" charset="-122"/>
                <a:ea typeface="微软雅黑" panose="020B0503020204020204" pitchFamily="34" charset="-122"/>
              </a:defRPr>
            </a:lvl1pPr>
          </a:lstStyle>
          <a:p>
            <a:pPr lvl="0"/>
            <a:r>
              <a:rPr lang="en-US" altLang="zh-CN" dirty="0"/>
              <a:t>CONTENTS</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22911" y="3148369"/>
            <a:ext cx="4555274" cy="712054"/>
          </a:xfrm>
        </p:spPr>
        <p:txBody>
          <a:bodyPr anchor="b">
            <a:noAutofit/>
          </a:bodyPr>
          <a:lstStyle>
            <a:lvl1pPr algn="l">
              <a:defRPr sz="3800" b="1">
                <a:solidFill>
                  <a:srgbClr val="005744"/>
                </a:solidFill>
                <a:latin typeface="微软雅黑" panose="020B0503020204020204" pitchFamily="34" charset="-122"/>
                <a:ea typeface="微软雅黑" panose="020B0503020204020204" pitchFamily="34" charset="-122"/>
              </a:defRPr>
            </a:lvl1pPr>
          </a:lstStyle>
          <a:p>
            <a:r>
              <a:rPr lang="zh-CN" altLang="en-US" dirty="0"/>
              <a:t>大标题编辑区域位置</a:t>
            </a:r>
          </a:p>
        </p:txBody>
      </p:sp>
      <p:sp>
        <p:nvSpPr>
          <p:cNvPr id="7" name="副标题 2"/>
          <p:cNvSpPr>
            <a:spLocks noGrp="1"/>
          </p:cNvSpPr>
          <p:nvPr>
            <p:ph type="subTitle" idx="1" hasCustomPrompt="1"/>
          </p:nvPr>
        </p:nvSpPr>
        <p:spPr>
          <a:xfrm>
            <a:off x="522911" y="3877375"/>
            <a:ext cx="4049089" cy="664469"/>
          </a:xfrm>
        </p:spPr>
        <p:txBody>
          <a:bodyPr>
            <a:normAutofit/>
          </a:bodyPr>
          <a:lstStyle>
            <a:lvl1pPr marL="0" indent="0" algn="l">
              <a:buNone/>
              <a:defRPr sz="2700">
                <a:solidFill>
                  <a:srgbClr val="00574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
        <p:nvSpPr>
          <p:cNvPr id="9" name="文本占位符 10"/>
          <p:cNvSpPr>
            <a:spLocks noGrp="1"/>
          </p:cNvSpPr>
          <p:nvPr>
            <p:ph type="body" sz="quarter" idx="10" hasCustomPrompt="1"/>
          </p:nvPr>
        </p:nvSpPr>
        <p:spPr>
          <a:xfrm>
            <a:off x="522911" y="2190683"/>
            <a:ext cx="3314247" cy="699474"/>
          </a:xfrm>
        </p:spPr>
        <p:txBody>
          <a:bodyPr>
            <a:noAutofit/>
          </a:bodyPr>
          <a:lstStyle>
            <a:lvl1pPr marL="0" indent="0">
              <a:buNone/>
              <a:defRPr sz="4800" b="1">
                <a:solidFill>
                  <a:srgbClr val="005744"/>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单图）">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图片占位符 9"/>
          <p:cNvSpPr>
            <a:spLocks noGrp="1"/>
          </p:cNvSpPr>
          <p:nvPr>
            <p:ph type="pic" sz="quarter" idx="10"/>
          </p:nvPr>
        </p:nvSpPr>
        <p:spPr>
          <a:xfrm>
            <a:off x="0" y="0"/>
            <a:ext cx="12192000" cy="3976007"/>
          </a:xfrm>
        </p:spPr>
        <p:txBody>
          <a:bodyPr/>
          <a:lstStyle/>
          <a:p>
            <a:endParaRPr lang="zh-CN" altLang="en-US"/>
          </a:p>
        </p:txBody>
      </p:sp>
      <p:sp>
        <p:nvSpPr>
          <p:cNvPr id="11" name="文本占位符 13"/>
          <p:cNvSpPr>
            <a:spLocks noGrp="1"/>
          </p:cNvSpPr>
          <p:nvPr>
            <p:ph type="body" sz="quarter" idx="11" hasCustomPrompt="1"/>
          </p:nvPr>
        </p:nvSpPr>
        <p:spPr>
          <a:xfrm>
            <a:off x="278355" y="4401606"/>
            <a:ext cx="2632236" cy="835414"/>
          </a:xfrm>
        </p:spPr>
        <p:txBody>
          <a:bodyPr/>
          <a:lstStyle>
            <a:lvl1pPr marL="0" indent="0">
              <a:lnSpc>
                <a:spcPts val="2500"/>
              </a:lnSpc>
              <a:buNone/>
              <a:defRPr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大标题编辑</a:t>
            </a:r>
            <a:endParaRPr lang="en-US" altLang="zh-CN" dirty="0"/>
          </a:p>
          <a:p>
            <a:pPr lvl="0"/>
            <a:r>
              <a:rPr lang="zh-CN" altLang="en-US" dirty="0"/>
              <a:t>区域位置</a:t>
            </a:r>
          </a:p>
        </p:txBody>
      </p:sp>
      <p:sp>
        <p:nvSpPr>
          <p:cNvPr id="12" name="文本占位符 15"/>
          <p:cNvSpPr>
            <a:spLocks noGrp="1"/>
          </p:cNvSpPr>
          <p:nvPr>
            <p:ph type="body" sz="quarter" idx="12" hasCustomPrompt="1"/>
          </p:nvPr>
        </p:nvSpPr>
        <p:spPr>
          <a:xfrm>
            <a:off x="278355" y="5277290"/>
            <a:ext cx="2881224" cy="361008"/>
          </a:xfrm>
        </p:spPr>
        <p:txBody>
          <a:bodyPr>
            <a:normAutofit/>
          </a:bodyPr>
          <a:lstStyle>
            <a:lvl1pPr marL="0" indent="0">
              <a:buNone/>
              <a:defRPr sz="1900">
                <a:solidFill>
                  <a:srgbClr val="3D3D3D"/>
                </a:solidFill>
                <a:latin typeface="微软雅黑" panose="020B0503020204020204" pitchFamily="34" charset="-122"/>
                <a:ea typeface="微软雅黑" panose="020B0503020204020204" pitchFamily="34" charset="-122"/>
              </a:defRPr>
            </a:lvl1pPr>
          </a:lstStyle>
          <a:p>
            <a:pPr lvl="0"/>
            <a:r>
              <a:rPr lang="zh-CN" altLang="en-US" dirty="0"/>
              <a:t>正文副标题标题文字区域</a:t>
            </a:r>
          </a:p>
        </p:txBody>
      </p:sp>
      <p:sp>
        <p:nvSpPr>
          <p:cNvPr id="13" name="文本占位符 17"/>
          <p:cNvSpPr>
            <a:spLocks noGrp="1"/>
          </p:cNvSpPr>
          <p:nvPr>
            <p:ph type="body" sz="quarter" idx="13" hasCustomPrompt="1"/>
          </p:nvPr>
        </p:nvSpPr>
        <p:spPr>
          <a:xfrm>
            <a:off x="3714155" y="4352287"/>
            <a:ext cx="3659233"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4" name="文本占位符 17"/>
          <p:cNvSpPr>
            <a:spLocks noGrp="1"/>
          </p:cNvSpPr>
          <p:nvPr>
            <p:ph type="body" sz="quarter" idx="14" hasCustomPrompt="1"/>
          </p:nvPr>
        </p:nvSpPr>
        <p:spPr>
          <a:xfrm>
            <a:off x="7770444" y="4352287"/>
            <a:ext cx="3617992"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5" name="文本占位符 23"/>
          <p:cNvSpPr>
            <a:spLocks noGrp="1"/>
          </p:cNvSpPr>
          <p:nvPr>
            <p:ph type="body" sz="quarter" idx="15"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多图）">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
        <p:nvSpPr>
          <p:cNvPr id="8" name="图片占位符 7"/>
          <p:cNvSpPr>
            <a:spLocks noGrp="1"/>
          </p:cNvSpPr>
          <p:nvPr>
            <p:ph type="pic" sz="quarter" idx="10"/>
          </p:nvPr>
        </p:nvSpPr>
        <p:spPr>
          <a:xfrm>
            <a:off x="359683" y="1828799"/>
            <a:ext cx="3600450" cy="2212975"/>
          </a:xfrm>
        </p:spPr>
        <p:txBody>
          <a:bodyPr/>
          <a:lstStyle/>
          <a:p>
            <a:endParaRPr lang="zh-CN" altLang="en-US" dirty="0"/>
          </a:p>
        </p:txBody>
      </p:sp>
      <p:sp>
        <p:nvSpPr>
          <p:cNvPr id="9" name="图片占位符 7"/>
          <p:cNvSpPr>
            <a:spLocks noGrp="1"/>
          </p:cNvSpPr>
          <p:nvPr>
            <p:ph type="pic" sz="quarter" idx="11"/>
          </p:nvPr>
        </p:nvSpPr>
        <p:spPr>
          <a:xfrm>
            <a:off x="4250985" y="1828798"/>
            <a:ext cx="3600450" cy="2212975"/>
          </a:xfrm>
        </p:spPr>
        <p:txBody>
          <a:bodyPr/>
          <a:lstStyle/>
          <a:p>
            <a:endParaRPr lang="zh-CN" altLang="en-US" dirty="0"/>
          </a:p>
        </p:txBody>
      </p:sp>
      <p:sp>
        <p:nvSpPr>
          <p:cNvPr id="10" name="图片占位符 7"/>
          <p:cNvSpPr>
            <a:spLocks noGrp="1"/>
          </p:cNvSpPr>
          <p:nvPr>
            <p:ph type="pic" sz="quarter" idx="12"/>
          </p:nvPr>
        </p:nvSpPr>
        <p:spPr>
          <a:xfrm>
            <a:off x="8142287" y="1828797"/>
            <a:ext cx="3600450" cy="2212975"/>
          </a:xfrm>
        </p:spPr>
        <p:txBody>
          <a:bodyPr/>
          <a:lstStyle/>
          <a:p>
            <a:endParaRPr lang="zh-CN" altLang="en-US" dirty="0"/>
          </a:p>
        </p:txBody>
      </p:sp>
      <p:sp>
        <p:nvSpPr>
          <p:cNvPr id="11"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12"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16" name="文本占位符 15"/>
          <p:cNvSpPr>
            <a:spLocks noGrp="1"/>
          </p:cNvSpPr>
          <p:nvPr>
            <p:ph type="body" sz="quarter" idx="13" hasCustomPrompt="1"/>
          </p:nvPr>
        </p:nvSpPr>
        <p:spPr>
          <a:xfrm>
            <a:off x="359683" y="434408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7" name="文本占位符 17"/>
          <p:cNvSpPr>
            <a:spLocks noGrp="1"/>
          </p:cNvSpPr>
          <p:nvPr>
            <p:ph type="body" sz="quarter" idx="14" hasCustomPrompt="1"/>
          </p:nvPr>
        </p:nvSpPr>
        <p:spPr>
          <a:xfrm>
            <a:off x="359683" y="4752296"/>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8" name="文本占位符 15"/>
          <p:cNvSpPr>
            <a:spLocks noGrp="1"/>
          </p:cNvSpPr>
          <p:nvPr>
            <p:ph type="body" sz="quarter" idx="15" hasCustomPrompt="1"/>
          </p:nvPr>
        </p:nvSpPr>
        <p:spPr>
          <a:xfrm>
            <a:off x="4250985"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9" name="文本占位符 17"/>
          <p:cNvSpPr>
            <a:spLocks noGrp="1"/>
          </p:cNvSpPr>
          <p:nvPr>
            <p:ph type="body" sz="quarter" idx="16" hasCustomPrompt="1"/>
          </p:nvPr>
        </p:nvSpPr>
        <p:spPr>
          <a:xfrm>
            <a:off x="4250985"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20" name="文本占位符 15"/>
          <p:cNvSpPr>
            <a:spLocks noGrp="1"/>
          </p:cNvSpPr>
          <p:nvPr>
            <p:ph type="body" sz="quarter" idx="17" hasCustomPrompt="1"/>
          </p:nvPr>
        </p:nvSpPr>
        <p:spPr>
          <a:xfrm>
            <a:off x="8142287"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21" name="文本占位符 17"/>
          <p:cNvSpPr>
            <a:spLocks noGrp="1"/>
          </p:cNvSpPr>
          <p:nvPr>
            <p:ph type="body" sz="quarter" idx="18" hasCustomPrompt="1"/>
          </p:nvPr>
        </p:nvSpPr>
        <p:spPr>
          <a:xfrm>
            <a:off x="8142287"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图表）">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8"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9" name="文本占位符 15"/>
          <p:cNvSpPr>
            <a:spLocks noGrp="1"/>
          </p:cNvSpPr>
          <p:nvPr>
            <p:ph type="body" sz="quarter" idx="13" hasCustomPrompt="1"/>
          </p:nvPr>
        </p:nvSpPr>
        <p:spPr>
          <a:xfrm>
            <a:off x="5837918" y="2402550"/>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0" name="文本占位符 17"/>
          <p:cNvSpPr>
            <a:spLocks noGrp="1"/>
          </p:cNvSpPr>
          <p:nvPr>
            <p:ph type="body" sz="quarter" idx="14" hasCustomPrompt="1"/>
          </p:nvPr>
        </p:nvSpPr>
        <p:spPr>
          <a:xfrm>
            <a:off x="5837918" y="2821102"/>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1" name="文本占位符 15"/>
          <p:cNvSpPr>
            <a:spLocks noGrp="1"/>
          </p:cNvSpPr>
          <p:nvPr>
            <p:ph type="body" sz="quarter" idx="15" hasCustomPrompt="1"/>
          </p:nvPr>
        </p:nvSpPr>
        <p:spPr>
          <a:xfrm>
            <a:off x="5837918" y="4214417"/>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2" name="文本占位符 17"/>
          <p:cNvSpPr>
            <a:spLocks noGrp="1"/>
          </p:cNvSpPr>
          <p:nvPr>
            <p:ph type="body" sz="quarter" idx="16" hasCustomPrompt="1"/>
          </p:nvPr>
        </p:nvSpPr>
        <p:spPr>
          <a:xfrm>
            <a:off x="5837918" y="4632969"/>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4" name="图表占位符 13"/>
          <p:cNvSpPr>
            <a:spLocks noGrp="1"/>
          </p:cNvSpPr>
          <p:nvPr>
            <p:ph type="chart" sz="quarter" idx="17"/>
          </p:nvPr>
        </p:nvSpPr>
        <p:spPr>
          <a:xfrm>
            <a:off x="359683" y="1938338"/>
            <a:ext cx="5033055" cy="3894099"/>
          </a:xfrm>
        </p:spPr>
        <p:txBody>
          <a:bodyPr/>
          <a:lstStyle/>
          <a:p>
            <a:endParaRPr lang="zh-CN" altLang="en-US"/>
          </a:p>
        </p:txBody>
      </p:sp>
      <p:sp>
        <p:nvSpPr>
          <p:cNvPr id="16"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无图）">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文本占位符 23"/>
          <p:cNvSpPr>
            <a:spLocks noGrp="1"/>
          </p:cNvSpPr>
          <p:nvPr>
            <p:ph type="body" sz="quarter" idx="21"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
        <p:nvSpPr>
          <p:cNvPr id="7"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8"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9" name="文本占位符 15"/>
          <p:cNvSpPr>
            <a:spLocks noGrp="1"/>
          </p:cNvSpPr>
          <p:nvPr>
            <p:ph type="body" sz="quarter" idx="13" hasCustomPrompt="1"/>
          </p:nvPr>
        </p:nvSpPr>
        <p:spPr>
          <a:xfrm>
            <a:off x="359683"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0" name="文本占位符 17"/>
          <p:cNvSpPr>
            <a:spLocks noGrp="1"/>
          </p:cNvSpPr>
          <p:nvPr>
            <p:ph type="body" sz="quarter" idx="14" hasCustomPrompt="1"/>
          </p:nvPr>
        </p:nvSpPr>
        <p:spPr>
          <a:xfrm>
            <a:off x="359683"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1" name="文本占位符 15"/>
          <p:cNvSpPr>
            <a:spLocks noGrp="1"/>
          </p:cNvSpPr>
          <p:nvPr>
            <p:ph type="body" sz="quarter" idx="15" hasCustomPrompt="1"/>
          </p:nvPr>
        </p:nvSpPr>
        <p:spPr>
          <a:xfrm>
            <a:off x="6275841"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2" name="文本占位符 17"/>
          <p:cNvSpPr>
            <a:spLocks noGrp="1"/>
          </p:cNvSpPr>
          <p:nvPr>
            <p:ph type="body" sz="quarter" idx="16" hasCustomPrompt="1"/>
          </p:nvPr>
        </p:nvSpPr>
        <p:spPr>
          <a:xfrm>
            <a:off x="6275841"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3" name="文本占位符 15"/>
          <p:cNvSpPr>
            <a:spLocks noGrp="1"/>
          </p:cNvSpPr>
          <p:nvPr>
            <p:ph type="body" sz="quarter" idx="17" hasCustomPrompt="1"/>
          </p:nvPr>
        </p:nvSpPr>
        <p:spPr>
          <a:xfrm>
            <a:off x="359683" y="4443216"/>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4" name="文本占位符 17"/>
          <p:cNvSpPr>
            <a:spLocks noGrp="1"/>
          </p:cNvSpPr>
          <p:nvPr>
            <p:ph type="body" sz="quarter" idx="18" hasCustomPrompt="1"/>
          </p:nvPr>
        </p:nvSpPr>
        <p:spPr>
          <a:xfrm>
            <a:off x="359683" y="4861768"/>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5" name="文本占位符 15"/>
          <p:cNvSpPr>
            <a:spLocks noGrp="1"/>
          </p:cNvSpPr>
          <p:nvPr>
            <p:ph type="body" sz="quarter" idx="19" hasCustomPrompt="1"/>
          </p:nvPr>
        </p:nvSpPr>
        <p:spPr>
          <a:xfrm>
            <a:off x="6275841" y="442141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6" name="文本占位符 17"/>
          <p:cNvSpPr>
            <a:spLocks noGrp="1"/>
          </p:cNvSpPr>
          <p:nvPr>
            <p:ph type="body" sz="quarter" idx="20" hasCustomPrompt="1"/>
          </p:nvPr>
        </p:nvSpPr>
        <p:spPr>
          <a:xfrm>
            <a:off x="6275841" y="4839964"/>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占位符 9"/>
          <p:cNvSpPr>
            <a:spLocks noGrp="1"/>
          </p:cNvSpPr>
          <p:nvPr>
            <p:ph type="body" sz="quarter" idx="10" hasCustomPrompt="1"/>
          </p:nvPr>
        </p:nvSpPr>
        <p:spPr>
          <a:xfrm>
            <a:off x="557715" y="2117992"/>
            <a:ext cx="4953007" cy="878595"/>
          </a:xfrm>
        </p:spPr>
        <p:txBody>
          <a:bodyPr>
            <a:noAutofit/>
          </a:bodyPr>
          <a:lstStyle>
            <a:lvl1pPr marL="0" indent="0">
              <a:buNone/>
              <a:defRPr sz="7000" b="1">
                <a:solidFill>
                  <a:srgbClr val="005744"/>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
        <p:nvSpPr>
          <p:cNvPr id="8" name="文本占位符 13"/>
          <p:cNvSpPr>
            <a:spLocks noGrp="1"/>
          </p:cNvSpPr>
          <p:nvPr>
            <p:ph type="body" sz="quarter" idx="11" hasCustomPrompt="1"/>
          </p:nvPr>
        </p:nvSpPr>
        <p:spPr>
          <a:xfrm>
            <a:off x="557715" y="5930649"/>
            <a:ext cx="2507264" cy="326932"/>
          </a:xfrm>
        </p:spPr>
        <p:txBody>
          <a:bodyPr>
            <a:noAutofit/>
          </a:bodyPr>
          <a:lstStyle>
            <a:lvl1pPr marL="0" indent="0">
              <a:buNone/>
              <a:defRPr sz="1600" b="0">
                <a:solidFill>
                  <a:srgbClr val="424242"/>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CF135-FC0C-49BA-A035-6C77D031818C}" type="datetimeFigureOut">
              <a:rPr lang="zh-CN" altLang="en-US" smtClean="0"/>
              <a:t>2025/2/25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F6CF6-FCBD-49FC-96E5-C6C77BCF24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7.jpeg"/><Relationship Id="rId18" Type="http://schemas.openxmlformats.org/officeDocument/2006/relationships/image" Target="../media/image40.png"/><Relationship Id="rId3" Type="http://schemas.openxmlformats.org/officeDocument/2006/relationships/image" Target="../media/image30.png"/><Relationship Id="rId21" Type="http://schemas.openxmlformats.org/officeDocument/2006/relationships/image" Target="../media/image43.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36.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29.png"/><Relationship Id="rId10" Type="http://schemas.openxmlformats.org/officeDocument/2006/relationships/image" Target="../media/image37.png"/><Relationship Id="rId19"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25.jpe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7.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7.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1.emf"/><Relationship Id="rId5" Type="http://schemas.openxmlformats.org/officeDocument/2006/relationships/image" Target="../media/image64.jpeg"/><Relationship Id="rId4" Type="http://schemas.openxmlformats.org/officeDocument/2006/relationships/image" Target="../media/image57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hyperlink" Target="https://github.com/DIDS-EI/MRBTP" TargetMode="External"/><Relationship Id="rId4" Type="http://schemas.openxmlformats.org/officeDocument/2006/relationships/hyperlink" Target="mailto:dids_ei@163.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BE36A-E14D-AB84-8D60-D6BA373AFE31}"/>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0FACB072-168F-BC37-9862-30459AF5E02A}"/>
              </a:ext>
            </a:extLst>
          </p:cNvPr>
          <p:cNvPicPr>
            <a:picLocks noChangeAspect="1"/>
          </p:cNvPicPr>
          <p:nvPr/>
        </p:nvPicPr>
        <p:blipFill>
          <a:blip r:embed="rId3" cstate="print">
            <a:extLst>
              <a:ext uri="{28A0092B-C50C-407E-A947-70E740481C1C}">
                <a14:useLocalDpi xmlns:a14="http://schemas.microsoft.com/office/drawing/2010/main" val="0"/>
              </a:ext>
            </a:extLst>
          </a:blip>
          <a:srcRect l="4773" t="44950" r="36478" b="53030"/>
          <a:stretch/>
        </p:blipFill>
        <p:spPr>
          <a:xfrm>
            <a:off x="633845" y="2887549"/>
            <a:ext cx="10924310" cy="211303"/>
          </a:xfrm>
          <a:prstGeom prst="rect">
            <a:avLst/>
          </a:prstGeom>
        </p:spPr>
      </p:pic>
      <p:sp>
        <p:nvSpPr>
          <p:cNvPr id="3" name="标题 1">
            <a:extLst>
              <a:ext uri="{FF2B5EF4-FFF2-40B4-BE49-F238E27FC236}">
                <a16:creationId xmlns:a16="http://schemas.microsoft.com/office/drawing/2014/main" id="{1FD0D19E-D70C-5C9D-5D8A-E984C5AFBB08}"/>
              </a:ext>
            </a:extLst>
          </p:cNvPr>
          <p:cNvSpPr txBox="1">
            <a:spLocks/>
          </p:cNvSpPr>
          <p:nvPr/>
        </p:nvSpPr>
        <p:spPr>
          <a:xfrm>
            <a:off x="1" y="1629941"/>
            <a:ext cx="12192000" cy="13280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rgbClr val="0074C9"/>
                </a:solidFill>
                <a:latin typeface="微软雅黑" panose="020B0503020204020204" pitchFamily="34" charset="-122"/>
                <a:ea typeface="微软雅黑" panose="020B0503020204020204" pitchFamily="34" charset="-122"/>
              </a:rPr>
              <a:t>MRBTP</a:t>
            </a:r>
            <a:r>
              <a:rPr lang="en-US" altLang="zh-CN" sz="4000" b="1" dirty="0">
                <a:solidFill>
                  <a:srgbClr val="005744"/>
                </a:solidFill>
                <a:latin typeface="微软雅黑" panose="020B0503020204020204" pitchFamily="34" charset="-122"/>
                <a:ea typeface="微软雅黑" panose="020B0503020204020204" pitchFamily="34" charset="-122"/>
              </a:rPr>
              <a:t>: Efficient </a:t>
            </a:r>
            <a:r>
              <a:rPr lang="en-US" altLang="zh-CN" sz="4000" b="1" dirty="0">
                <a:solidFill>
                  <a:srgbClr val="0074C9"/>
                </a:solidFill>
                <a:latin typeface="微软雅黑" panose="020B0503020204020204" pitchFamily="34" charset="-122"/>
                <a:ea typeface="微软雅黑" panose="020B0503020204020204" pitchFamily="34" charset="-122"/>
              </a:rPr>
              <a:t>M</a:t>
            </a:r>
            <a:r>
              <a:rPr lang="en-US" altLang="zh-CN" sz="4000" b="1" dirty="0">
                <a:solidFill>
                  <a:srgbClr val="005744"/>
                </a:solidFill>
                <a:latin typeface="微软雅黑" panose="020B0503020204020204" pitchFamily="34" charset="-122"/>
                <a:ea typeface="微软雅黑" panose="020B0503020204020204" pitchFamily="34" charset="-122"/>
              </a:rPr>
              <a:t>ulti-</a:t>
            </a:r>
            <a:r>
              <a:rPr lang="en-US" altLang="zh-CN" sz="4000" b="1" dirty="0">
                <a:solidFill>
                  <a:srgbClr val="0074C9"/>
                </a:solidFill>
                <a:latin typeface="微软雅黑" panose="020B0503020204020204" pitchFamily="34" charset="-122"/>
                <a:ea typeface="微软雅黑" panose="020B0503020204020204" pitchFamily="34" charset="-122"/>
              </a:rPr>
              <a:t>R</a:t>
            </a:r>
            <a:r>
              <a:rPr lang="en-US" altLang="zh-CN" sz="4000" b="1" dirty="0">
                <a:solidFill>
                  <a:srgbClr val="005744"/>
                </a:solidFill>
                <a:latin typeface="微软雅黑" panose="020B0503020204020204" pitchFamily="34" charset="-122"/>
                <a:ea typeface="微软雅黑" panose="020B0503020204020204" pitchFamily="34" charset="-122"/>
              </a:rPr>
              <a:t>obot </a:t>
            </a:r>
            <a:r>
              <a:rPr lang="en-US" altLang="zh-CN" sz="4000" b="1" dirty="0">
                <a:solidFill>
                  <a:srgbClr val="0074C9"/>
                </a:solidFill>
                <a:latin typeface="微软雅黑" panose="020B0503020204020204" pitchFamily="34" charset="-122"/>
                <a:ea typeface="微软雅黑" panose="020B0503020204020204" pitchFamily="34" charset="-122"/>
              </a:rPr>
              <a:t>B</a:t>
            </a:r>
            <a:r>
              <a:rPr lang="en-US" altLang="zh-CN" sz="4000" b="1" dirty="0">
                <a:solidFill>
                  <a:srgbClr val="005744"/>
                </a:solidFill>
                <a:latin typeface="微软雅黑" panose="020B0503020204020204" pitchFamily="34" charset="-122"/>
                <a:ea typeface="微软雅黑" panose="020B0503020204020204" pitchFamily="34" charset="-122"/>
              </a:rPr>
              <a:t>ehavior </a:t>
            </a:r>
            <a:r>
              <a:rPr lang="en-US" altLang="zh-CN" sz="4000" b="1" dirty="0">
                <a:solidFill>
                  <a:srgbClr val="0074C9"/>
                </a:solidFill>
                <a:latin typeface="微软雅黑" panose="020B0503020204020204" pitchFamily="34" charset="-122"/>
                <a:ea typeface="微软雅黑" panose="020B0503020204020204" pitchFamily="34" charset="-122"/>
              </a:rPr>
              <a:t>T</a:t>
            </a:r>
            <a:r>
              <a:rPr lang="en-US" altLang="zh-CN" sz="4000" b="1" dirty="0">
                <a:solidFill>
                  <a:srgbClr val="005744"/>
                </a:solidFill>
                <a:latin typeface="微软雅黑" panose="020B0503020204020204" pitchFamily="34" charset="-122"/>
                <a:ea typeface="微软雅黑" panose="020B0503020204020204" pitchFamily="34" charset="-122"/>
              </a:rPr>
              <a:t>ree </a:t>
            </a:r>
            <a:r>
              <a:rPr lang="en-US" altLang="zh-CN" sz="4000" b="1" dirty="0">
                <a:solidFill>
                  <a:srgbClr val="0074C9"/>
                </a:solidFill>
                <a:latin typeface="微软雅黑" panose="020B0503020204020204" pitchFamily="34" charset="-122"/>
                <a:ea typeface="微软雅黑" panose="020B0503020204020204" pitchFamily="34" charset="-122"/>
              </a:rPr>
              <a:t>P</a:t>
            </a:r>
            <a:r>
              <a:rPr lang="en-US" altLang="zh-CN" sz="4000" b="1" dirty="0">
                <a:solidFill>
                  <a:srgbClr val="005744"/>
                </a:solidFill>
                <a:latin typeface="微软雅黑" panose="020B0503020204020204" pitchFamily="34" charset="-122"/>
                <a:ea typeface="微软雅黑" panose="020B0503020204020204" pitchFamily="34" charset="-122"/>
              </a:rPr>
              <a:t>lanning and Collaboration</a:t>
            </a:r>
            <a:endParaRPr lang="zh-CN" altLang="en-US" sz="4000" b="1" dirty="0">
              <a:solidFill>
                <a:srgbClr val="005744"/>
              </a:solidFill>
              <a:latin typeface="微软雅黑" panose="020B0503020204020204" pitchFamily="34" charset="-122"/>
              <a:ea typeface="微软雅黑" panose="020B0503020204020204" pitchFamily="34" charset="-122"/>
            </a:endParaRPr>
          </a:p>
        </p:txBody>
      </p:sp>
      <p:sp>
        <p:nvSpPr>
          <p:cNvPr id="4" name="副标题 4">
            <a:extLst>
              <a:ext uri="{FF2B5EF4-FFF2-40B4-BE49-F238E27FC236}">
                <a16:creationId xmlns:a16="http://schemas.microsoft.com/office/drawing/2014/main" id="{B388B7CA-A751-35B5-B531-69CDA555B19B}"/>
              </a:ext>
            </a:extLst>
          </p:cNvPr>
          <p:cNvSpPr>
            <a:spLocks noGrp="1"/>
          </p:cNvSpPr>
          <p:nvPr/>
        </p:nvSpPr>
        <p:spPr>
          <a:xfrm>
            <a:off x="900544" y="3239758"/>
            <a:ext cx="10627298" cy="33391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2800" dirty="0">
                <a:latin typeface="Arial" panose="020B0604020202020204" pitchFamily="34" charset="0"/>
                <a:cs typeface="Arial" panose="020B0604020202020204" pitchFamily="34" charset="0"/>
              </a:rPr>
              <a:t>Session: Robotics (2/4)</a:t>
            </a:r>
          </a:p>
          <a:p>
            <a:pPr algn="ctr"/>
            <a:br>
              <a:rPr lang="en-US" altLang="zh-CN" dirty="0">
                <a:latin typeface="Arial" panose="020B0604020202020204" pitchFamily="34" charset="0"/>
                <a:cs typeface="Arial" panose="020B0604020202020204" pitchFamily="34" charset="0"/>
              </a:rPr>
            </a:br>
            <a:r>
              <a:rPr lang="en-US" altLang="zh-CN" dirty="0" err="1">
                <a:latin typeface="Arial" panose="020B0604020202020204" pitchFamily="34" charset="0"/>
                <a:cs typeface="Arial" panose="020B0604020202020204" pitchFamily="34" charset="0"/>
              </a:rPr>
              <a:t>Yishuai</a:t>
            </a:r>
            <a:r>
              <a:rPr lang="en-US" altLang="zh-CN" dirty="0">
                <a:latin typeface="Arial" panose="020B0604020202020204" pitchFamily="34" charset="0"/>
                <a:cs typeface="Arial" panose="020B0604020202020204" pitchFamily="34" charset="0"/>
              </a:rPr>
              <a:t> Cai*, </a:t>
            </a:r>
            <a:r>
              <a:rPr lang="en-US" altLang="zh-CN" dirty="0" err="1">
                <a:latin typeface="Arial" panose="020B0604020202020204" pitchFamily="34" charset="0"/>
                <a:cs typeface="Arial" panose="020B0604020202020204" pitchFamily="34" charset="0"/>
              </a:rPr>
              <a:t>Xinglin</a:t>
            </a:r>
            <a:r>
              <a:rPr lang="en-US" altLang="zh-CN" dirty="0">
                <a:latin typeface="Arial" panose="020B0604020202020204" pitchFamily="34" charset="0"/>
                <a:cs typeface="Arial" panose="020B0604020202020204" pitchFamily="34" charset="0"/>
              </a:rPr>
              <a:t> Chen*, </a:t>
            </a:r>
            <a:r>
              <a:rPr lang="en-US" altLang="zh-CN" dirty="0" err="1">
                <a:latin typeface="Arial" panose="020B0604020202020204" pitchFamily="34" charset="0"/>
                <a:cs typeface="Arial" panose="020B0604020202020204" pitchFamily="34" charset="0"/>
              </a:rPr>
              <a:t>Zhongxuan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Cai</a:t>
            </a:r>
            <a:r>
              <a:rPr lang="en-US" altLang="zh-CN" dirty="0">
                <a:solidFill>
                  <a:srgbClr val="FF0000"/>
                </a:solidFill>
              </a:rPr>
              <a:t>†</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Yunxin</a:t>
            </a:r>
            <a:r>
              <a:rPr lang="en-US" altLang="zh-CN" dirty="0">
                <a:latin typeface="Arial" panose="020B0604020202020204" pitchFamily="34" charset="0"/>
                <a:cs typeface="Arial" panose="020B0604020202020204" pitchFamily="34" charset="0"/>
              </a:rPr>
              <a:t> Mao </a:t>
            </a:r>
          </a:p>
          <a:p>
            <a:pPr algn="ct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Minglong</a:t>
            </a:r>
            <a:r>
              <a:rPr lang="en-US" altLang="zh-CN" dirty="0">
                <a:latin typeface="Arial" panose="020B0604020202020204" pitchFamily="34" charset="0"/>
                <a:cs typeface="Arial" panose="020B0604020202020204" pitchFamily="34" charset="0"/>
              </a:rPr>
              <a:t> Li</a:t>
            </a:r>
            <a:r>
              <a:rPr lang="en-US" altLang="zh-CN" dirty="0">
                <a:solidFill>
                  <a:srgbClr val="FF0000"/>
                </a:solidFill>
              </a:rPr>
              <a:t>†</a:t>
            </a:r>
            <a:r>
              <a:rPr lang="en-US" altLang="zh-CN" dirty="0">
                <a:latin typeface="Arial" panose="020B0604020202020204" pitchFamily="34" charset="0"/>
                <a:cs typeface="Arial" panose="020B0604020202020204" pitchFamily="34" charset="0"/>
              </a:rPr>
              <a:t>, Wenjing Yang, Ji Wang</a:t>
            </a:r>
            <a:br>
              <a:rPr lang="en-US" altLang="zh-CN" dirty="0">
                <a:latin typeface="Arial" panose="020B0604020202020204" pitchFamily="34" charset="0"/>
                <a:cs typeface="Arial" panose="020B0604020202020204" pitchFamily="34" charset="0"/>
              </a:rPr>
            </a:br>
            <a:br>
              <a:rPr lang="en-US" altLang="zh-CN" dirty="0">
                <a:latin typeface="Arial" panose="020B0604020202020204" pitchFamily="34" charset="0"/>
                <a:cs typeface="Arial" panose="020B0604020202020204" pitchFamily="34" charset="0"/>
              </a:rPr>
            </a:br>
            <a:r>
              <a:rPr lang="en-US" altLang="zh-CN" dirty="0"/>
              <a:t>National University of Defense Technology</a:t>
            </a:r>
            <a:br>
              <a:rPr lang="en-US" altLang="zh-CN" dirty="0">
                <a:latin typeface="Arial" panose="020B0604020202020204" pitchFamily="34" charset="0"/>
                <a:cs typeface="Arial" panose="020B0604020202020204" pitchFamily="34" charset="0"/>
              </a:rPr>
            </a:br>
            <a:br>
              <a:rPr lang="en-US" altLang="zh-CN" dirty="0">
                <a:latin typeface="Arial" panose="020B0604020202020204" pitchFamily="34" charset="0"/>
                <a:cs typeface="Arial" panose="020B0604020202020204" pitchFamily="34" charset="0"/>
              </a:rPr>
            </a:br>
            <a:r>
              <a:rPr lang="en-US" altLang="zh-CN" dirty="0">
                <a:latin typeface="Arial" panose="020B0604020202020204" pitchFamily="34" charset="0"/>
                <a:cs typeface="Arial" panose="020B0604020202020204" pitchFamily="34" charset="0"/>
              </a:rPr>
              <a:t>2025-03-02</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E227451E-D6CD-8045-2023-C1B6022FB705}"/>
              </a:ext>
            </a:extLst>
          </p:cNvPr>
          <p:cNvPicPr>
            <a:picLocks noChangeAspect="1"/>
          </p:cNvPicPr>
          <p:nvPr/>
        </p:nvPicPr>
        <p:blipFill>
          <a:blip r:embed="rId4" cstate="print">
            <a:extLst>
              <a:ext uri="{28A0092B-C50C-407E-A947-70E740481C1C}">
                <a14:useLocalDpi xmlns:a14="http://schemas.microsoft.com/office/drawing/2010/main" val="0"/>
              </a:ext>
            </a:extLst>
          </a:blip>
          <a:srcRect l="9394" t="19798" r="13536" b="52424"/>
          <a:stretch/>
        </p:blipFill>
        <p:spPr>
          <a:xfrm>
            <a:off x="207818" y="128866"/>
            <a:ext cx="2646218" cy="953748"/>
          </a:xfrm>
          <a:prstGeom prst="rect">
            <a:avLst/>
          </a:prstGeom>
        </p:spPr>
      </p:pic>
      <p:pic>
        <p:nvPicPr>
          <p:cNvPr id="8" name="图片 7">
            <a:extLst>
              <a:ext uri="{FF2B5EF4-FFF2-40B4-BE49-F238E27FC236}">
                <a16:creationId xmlns:a16="http://schemas.microsoft.com/office/drawing/2014/main" id="{D75B2E06-FD8C-C8EC-7CE1-C2A38473FB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0219" y="270114"/>
            <a:ext cx="3948544" cy="671252"/>
          </a:xfrm>
          <a:prstGeom prst="rect">
            <a:avLst/>
          </a:prstGeom>
        </p:spPr>
      </p:pic>
    </p:spTree>
    <p:extLst>
      <p:ext uri="{BB962C8B-B14F-4D97-AF65-F5344CB8AC3E}">
        <p14:creationId xmlns:p14="http://schemas.microsoft.com/office/powerpoint/2010/main" val="2509817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C6F86-E9C9-AB18-8244-026513F39422}"/>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4EA0989A-EB2E-915D-C099-DB098ECDB9C8}"/>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113D7FD0-6C96-FD56-27D3-E500B0CB0A52}"/>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025C8FE5-938E-8324-F998-1EB92CCB8C50}"/>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97583F3-C7C0-DBF6-2BFE-A9BE96DD0CFE}"/>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D4E74078-E408-78AD-E43A-1A0271EEF4FD}"/>
              </a:ext>
            </a:extLst>
          </p:cNvPr>
          <p:cNvSpPr txBox="1">
            <a:spLocks/>
          </p:cNvSpPr>
          <p:nvPr/>
        </p:nvSpPr>
        <p:spPr>
          <a:xfrm>
            <a:off x="527495" y="1229357"/>
            <a:ext cx="9637406" cy="36385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BT Planning for Multi-Robots</a:t>
            </a:r>
          </a:p>
          <a:p>
            <a:pPr lvl="1">
              <a:lnSpc>
                <a:spcPct val="10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Input &amp; Output</a:t>
            </a:r>
          </a:p>
          <a:p>
            <a:pPr lvl="2">
              <a:lnSpc>
                <a:spcPct val="10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Input: </a:t>
            </a:r>
            <a:r>
              <a:rPr lang="en-US" altLang="zh-CN" i="1" dirty="0">
                <a:latin typeface="Segoe UI" panose="020B0502040204020203" pitchFamily="34" charset="0"/>
                <a:cs typeface="Segoe UI" panose="020B0502040204020203" pitchFamily="34" charset="0"/>
              </a:rPr>
              <a:t>Team Goal, Initial State, </a:t>
            </a:r>
            <a:r>
              <a:rPr lang="en-US" altLang="zh-CN" b="1" i="1" dirty="0">
                <a:latin typeface="Segoe UI" panose="020B0502040204020203" pitchFamily="34" charset="0"/>
                <a:cs typeface="Segoe UI" panose="020B0502040204020203" pitchFamily="34" charset="0"/>
              </a:rPr>
              <a:t>Finite Action Set for each Robot</a:t>
            </a:r>
          </a:p>
          <a:p>
            <a:pPr lvl="2">
              <a:lnSpc>
                <a:spcPct val="10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Output: </a:t>
            </a:r>
            <a:r>
              <a:rPr lang="en-US" altLang="zh-CN" b="1" i="1" dirty="0">
                <a:latin typeface="Segoe UI" panose="020B0502040204020203" pitchFamily="34" charset="0"/>
                <a:cs typeface="Segoe UI" panose="020B0502040204020203" pitchFamily="34" charset="0"/>
              </a:rPr>
              <a:t>Goal-Oriented BT for each Robot</a:t>
            </a:r>
            <a:endParaRPr lang="en-US" altLang="zh-CN"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3C1A046C-03DD-56D4-25A1-8C17748FE0C4}"/>
              </a:ext>
            </a:extLst>
          </p:cNvPr>
          <p:cNvGrpSpPr/>
          <p:nvPr/>
        </p:nvGrpSpPr>
        <p:grpSpPr>
          <a:xfrm>
            <a:off x="6504878" y="2568722"/>
            <a:ext cx="5712619" cy="4005438"/>
            <a:chOff x="4678116" y="1107598"/>
            <a:chExt cx="7330598" cy="5139895"/>
          </a:xfrm>
        </p:grpSpPr>
        <p:sp>
          <p:nvSpPr>
            <p:cNvPr id="3" name="任意多边形 61">
              <a:extLst>
                <a:ext uri="{FF2B5EF4-FFF2-40B4-BE49-F238E27FC236}">
                  <a16:creationId xmlns:a16="http://schemas.microsoft.com/office/drawing/2014/main" id="{1C980408-C314-D813-7222-273033BAD351}"/>
                </a:ext>
              </a:extLst>
            </p:cNvPr>
            <p:cNvSpPr/>
            <p:nvPr/>
          </p:nvSpPr>
          <p:spPr>
            <a:xfrm>
              <a:off x="7237921" y="1583514"/>
              <a:ext cx="2958182" cy="1823448"/>
            </a:xfrm>
            <a:custGeom>
              <a:avLst/>
              <a:gdLst>
                <a:gd name="connsiteX0" fmla="*/ 2020 w 4506"/>
                <a:gd name="connsiteY0" fmla="*/ 362 h 6460"/>
                <a:gd name="connsiteX1" fmla="*/ 2680 w 4506"/>
                <a:gd name="connsiteY1" fmla="*/ 2 h 6460"/>
                <a:gd name="connsiteX2" fmla="*/ 3640 w 4506"/>
                <a:gd name="connsiteY2" fmla="*/ 278 h 6460"/>
                <a:gd name="connsiteX3" fmla="*/ 4132 w 4506"/>
                <a:gd name="connsiteY3" fmla="*/ 950 h 6460"/>
                <a:gd name="connsiteX4" fmla="*/ 4412 w 4506"/>
                <a:gd name="connsiteY4" fmla="*/ 3703 h 6460"/>
                <a:gd name="connsiteX5" fmla="*/ 4420 w 4506"/>
                <a:gd name="connsiteY5" fmla="*/ 6145 h 6460"/>
                <a:gd name="connsiteX6" fmla="*/ 2780 w 4506"/>
                <a:gd name="connsiteY6" fmla="*/ 6327 h 6460"/>
                <a:gd name="connsiteX7" fmla="*/ 1096 w 4506"/>
                <a:gd name="connsiteY7" fmla="*/ 6229 h 6460"/>
                <a:gd name="connsiteX8" fmla="*/ 972 w 4506"/>
                <a:gd name="connsiteY8" fmla="*/ 5311 h 6460"/>
                <a:gd name="connsiteX9" fmla="*/ 496 w 4506"/>
                <a:gd name="connsiteY9" fmla="*/ 4905 h 6460"/>
                <a:gd name="connsiteX10" fmla="*/ 640 w 4506"/>
                <a:gd name="connsiteY10" fmla="*/ 4190 h 6460"/>
                <a:gd name="connsiteX11" fmla="*/ 1515 w 4506"/>
                <a:gd name="connsiteY11" fmla="*/ 3566 h 6460"/>
                <a:gd name="connsiteX12" fmla="*/ 123 w 4506"/>
                <a:gd name="connsiteY12" fmla="*/ 3264 h 6460"/>
                <a:gd name="connsiteX13" fmla="*/ 395 w 4506"/>
                <a:gd name="connsiteY13" fmla="*/ 2504 h 6460"/>
                <a:gd name="connsiteX14" fmla="*/ 1491 w 4506"/>
                <a:gd name="connsiteY14" fmla="*/ 2049 h 6460"/>
                <a:gd name="connsiteX15" fmla="*/ 1528 w 4506"/>
                <a:gd name="connsiteY15" fmla="*/ 1010 h 6460"/>
                <a:gd name="connsiteX16" fmla="*/ 2080 w 4506"/>
                <a:gd name="connsiteY16" fmla="*/ 290 h 6460"/>
                <a:gd name="connsiteX0-1" fmla="*/ 4483 w 10001"/>
                <a:gd name="connsiteY0-2" fmla="*/ 150 h 9589"/>
                <a:gd name="connsiteX1-3" fmla="*/ 5948 w 10001"/>
                <a:gd name="connsiteY1-4" fmla="*/ 367 h 9589"/>
                <a:gd name="connsiteX2-5" fmla="*/ 8078 w 10001"/>
                <a:gd name="connsiteY2-6" fmla="*/ 20 h 9589"/>
                <a:gd name="connsiteX3-7" fmla="*/ 9170 w 10001"/>
                <a:gd name="connsiteY3-8" fmla="*/ 1060 h 9589"/>
                <a:gd name="connsiteX4-9" fmla="*/ 9791 w 10001"/>
                <a:gd name="connsiteY4-10" fmla="*/ 5321 h 9589"/>
                <a:gd name="connsiteX5-11" fmla="*/ 9809 w 10001"/>
                <a:gd name="connsiteY5-12" fmla="*/ 9101 h 9589"/>
                <a:gd name="connsiteX6-13" fmla="*/ 6170 w 10001"/>
                <a:gd name="connsiteY6-14" fmla="*/ 9383 h 9589"/>
                <a:gd name="connsiteX7-15" fmla="*/ 2432 w 10001"/>
                <a:gd name="connsiteY7-16" fmla="*/ 9231 h 9589"/>
                <a:gd name="connsiteX8-17" fmla="*/ 2157 w 10001"/>
                <a:gd name="connsiteY8-18" fmla="*/ 7810 h 9589"/>
                <a:gd name="connsiteX9-19" fmla="*/ 1101 w 10001"/>
                <a:gd name="connsiteY9-20" fmla="*/ 7182 h 9589"/>
                <a:gd name="connsiteX10-21" fmla="*/ 1420 w 10001"/>
                <a:gd name="connsiteY10-22" fmla="*/ 6075 h 9589"/>
                <a:gd name="connsiteX11-23" fmla="*/ 3362 w 10001"/>
                <a:gd name="connsiteY11-24" fmla="*/ 5109 h 9589"/>
                <a:gd name="connsiteX12-25" fmla="*/ 273 w 10001"/>
                <a:gd name="connsiteY12-26" fmla="*/ 4642 h 9589"/>
                <a:gd name="connsiteX13-27" fmla="*/ 877 w 10001"/>
                <a:gd name="connsiteY13-28" fmla="*/ 3466 h 9589"/>
                <a:gd name="connsiteX14-29" fmla="*/ 3309 w 10001"/>
                <a:gd name="connsiteY14-30" fmla="*/ 2761 h 9589"/>
                <a:gd name="connsiteX15-31" fmla="*/ 3391 w 10001"/>
                <a:gd name="connsiteY15-32" fmla="*/ 1153 h 9589"/>
                <a:gd name="connsiteX16-33" fmla="*/ 4616 w 10001"/>
                <a:gd name="connsiteY16-34" fmla="*/ 39 h 9589"/>
                <a:gd name="connsiteX0-35" fmla="*/ 5947 w 10000"/>
                <a:gd name="connsiteY0-36" fmla="*/ 383 h 10000"/>
                <a:gd name="connsiteX1-37" fmla="*/ 8077 w 10000"/>
                <a:gd name="connsiteY1-38" fmla="*/ 21 h 10000"/>
                <a:gd name="connsiteX2-39" fmla="*/ 9169 w 10000"/>
                <a:gd name="connsiteY2-40" fmla="*/ 1105 h 10000"/>
                <a:gd name="connsiteX3-41" fmla="*/ 9790 w 10000"/>
                <a:gd name="connsiteY3-42" fmla="*/ 5549 h 10000"/>
                <a:gd name="connsiteX4-43" fmla="*/ 9808 w 10000"/>
                <a:gd name="connsiteY4-44" fmla="*/ 9491 h 10000"/>
                <a:gd name="connsiteX5-45" fmla="*/ 6169 w 10000"/>
                <a:gd name="connsiteY5-46" fmla="*/ 9785 h 10000"/>
                <a:gd name="connsiteX6-47" fmla="*/ 2432 w 10000"/>
                <a:gd name="connsiteY6-48" fmla="*/ 9627 h 10000"/>
                <a:gd name="connsiteX7-49" fmla="*/ 2157 w 10000"/>
                <a:gd name="connsiteY7-50" fmla="*/ 8145 h 10000"/>
                <a:gd name="connsiteX8-51" fmla="*/ 1101 w 10000"/>
                <a:gd name="connsiteY8-52" fmla="*/ 7490 h 10000"/>
                <a:gd name="connsiteX9-53" fmla="*/ 1420 w 10000"/>
                <a:gd name="connsiteY9-54" fmla="*/ 6335 h 10000"/>
                <a:gd name="connsiteX10-55" fmla="*/ 3362 w 10000"/>
                <a:gd name="connsiteY10-56" fmla="*/ 5328 h 10000"/>
                <a:gd name="connsiteX11-57" fmla="*/ 273 w 10000"/>
                <a:gd name="connsiteY11-58" fmla="*/ 4841 h 10000"/>
                <a:gd name="connsiteX12-59" fmla="*/ 877 w 10000"/>
                <a:gd name="connsiteY12-60" fmla="*/ 3615 h 10000"/>
                <a:gd name="connsiteX13-61" fmla="*/ 3309 w 10000"/>
                <a:gd name="connsiteY13-62" fmla="*/ 2879 h 10000"/>
                <a:gd name="connsiteX14-63" fmla="*/ 3391 w 10000"/>
                <a:gd name="connsiteY14-64" fmla="*/ 1202 h 10000"/>
                <a:gd name="connsiteX15-65" fmla="*/ 4616 w 10000"/>
                <a:gd name="connsiteY15-66" fmla="*/ 41 h 10000"/>
                <a:gd name="connsiteX0-67" fmla="*/ 5947 w 10000"/>
                <a:gd name="connsiteY0-68" fmla="*/ 383 h 10000"/>
                <a:gd name="connsiteX1-69" fmla="*/ 8077 w 10000"/>
                <a:gd name="connsiteY1-70" fmla="*/ 21 h 10000"/>
                <a:gd name="connsiteX2-71" fmla="*/ 9169 w 10000"/>
                <a:gd name="connsiteY2-72" fmla="*/ 1105 h 10000"/>
                <a:gd name="connsiteX3-73" fmla="*/ 9790 w 10000"/>
                <a:gd name="connsiteY3-74" fmla="*/ 5549 h 10000"/>
                <a:gd name="connsiteX4-75" fmla="*/ 9808 w 10000"/>
                <a:gd name="connsiteY4-76" fmla="*/ 9491 h 10000"/>
                <a:gd name="connsiteX5-77" fmla="*/ 6169 w 10000"/>
                <a:gd name="connsiteY5-78" fmla="*/ 9785 h 10000"/>
                <a:gd name="connsiteX6-79" fmla="*/ 2432 w 10000"/>
                <a:gd name="connsiteY6-80" fmla="*/ 9627 h 10000"/>
                <a:gd name="connsiteX7-81" fmla="*/ 2157 w 10000"/>
                <a:gd name="connsiteY7-82" fmla="*/ 8145 h 10000"/>
                <a:gd name="connsiteX8-83" fmla="*/ 1101 w 10000"/>
                <a:gd name="connsiteY8-84" fmla="*/ 7490 h 10000"/>
                <a:gd name="connsiteX9-85" fmla="*/ 1420 w 10000"/>
                <a:gd name="connsiteY9-86" fmla="*/ 6335 h 10000"/>
                <a:gd name="connsiteX10-87" fmla="*/ 3362 w 10000"/>
                <a:gd name="connsiteY10-88" fmla="*/ 5328 h 10000"/>
                <a:gd name="connsiteX11-89" fmla="*/ 273 w 10000"/>
                <a:gd name="connsiteY11-90" fmla="*/ 4841 h 10000"/>
                <a:gd name="connsiteX12-91" fmla="*/ 877 w 10000"/>
                <a:gd name="connsiteY12-92" fmla="*/ 3615 h 10000"/>
                <a:gd name="connsiteX13-93" fmla="*/ 3309 w 10000"/>
                <a:gd name="connsiteY13-94" fmla="*/ 2879 h 10000"/>
                <a:gd name="connsiteX14-95" fmla="*/ 2584 w 10000"/>
                <a:gd name="connsiteY14-96" fmla="*/ 2150 h 10000"/>
                <a:gd name="connsiteX15-97" fmla="*/ 4616 w 10000"/>
                <a:gd name="connsiteY15-98" fmla="*/ 41 h 10000"/>
                <a:gd name="connsiteX0-99" fmla="*/ 5947 w 10000"/>
                <a:gd name="connsiteY0-100" fmla="*/ 383 h 10000"/>
                <a:gd name="connsiteX1-101" fmla="*/ 8077 w 10000"/>
                <a:gd name="connsiteY1-102" fmla="*/ 21 h 10000"/>
                <a:gd name="connsiteX2-103" fmla="*/ 9169 w 10000"/>
                <a:gd name="connsiteY2-104" fmla="*/ 1105 h 10000"/>
                <a:gd name="connsiteX3-105" fmla="*/ 9790 w 10000"/>
                <a:gd name="connsiteY3-106" fmla="*/ 5549 h 10000"/>
                <a:gd name="connsiteX4-107" fmla="*/ 9808 w 10000"/>
                <a:gd name="connsiteY4-108" fmla="*/ 9491 h 10000"/>
                <a:gd name="connsiteX5-109" fmla="*/ 6169 w 10000"/>
                <a:gd name="connsiteY5-110" fmla="*/ 9785 h 10000"/>
                <a:gd name="connsiteX6-111" fmla="*/ 2432 w 10000"/>
                <a:gd name="connsiteY6-112" fmla="*/ 9627 h 10000"/>
                <a:gd name="connsiteX7-113" fmla="*/ 2157 w 10000"/>
                <a:gd name="connsiteY7-114" fmla="*/ 8145 h 10000"/>
                <a:gd name="connsiteX8-115" fmla="*/ 1101 w 10000"/>
                <a:gd name="connsiteY8-116" fmla="*/ 7490 h 10000"/>
                <a:gd name="connsiteX9-117" fmla="*/ 1420 w 10000"/>
                <a:gd name="connsiteY9-118" fmla="*/ 6335 h 10000"/>
                <a:gd name="connsiteX10-119" fmla="*/ 3362 w 10000"/>
                <a:gd name="connsiteY10-120" fmla="*/ 5328 h 10000"/>
                <a:gd name="connsiteX11-121" fmla="*/ 273 w 10000"/>
                <a:gd name="connsiteY11-122" fmla="*/ 4841 h 10000"/>
                <a:gd name="connsiteX12-123" fmla="*/ 877 w 10000"/>
                <a:gd name="connsiteY12-124" fmla="*/ 3615 h 10000"/>
                <a:gd name="connsiteX13-125" fmla="*/ 3309 w 10000"/>
                <a:gd name="connsiteY13-126" fmla="*/ 2879 h 10000"/>
                <a:gd name="connsiteX14-127" fmla="*/ 2584 w 10000"/>
                <a:gd name="connsiteY14-128" fmla="*/ 2150 h 10000"/>
                <a:gd name="connsiteX15-129" fmla="*/ 4585 w 10000"/>
                <a:gd name="connsiteY15-130" fmla="*/ 1102 h 10000"/>
                <a:gd name="connsiteX0-131" fmla="*/ 6629 w 10000"/>
                <a:gd name="connsiteY0-132" fmla="*/ 1108 h 9980"/>
                <a:gd name="connsiteX1-133" fmla="*/ 8077 w 10000"/>
                <a:gd name="connsiteY1-134" fmla="*/ 1 h 9980"/>
                <a:gd name="connsiteX2-135" fmla="*/ 9169 w 10000"/>
                <a:gd name="connsiteY2-136" fmla="*/ 1085 h 9980"/>
                <a:gd name="connsiteX3-137" fmla="*/ 9790 w 10000"/>
                <a:gd name="connsiteY3-138" fmla="*/ 5529 h 9980"/>
                <a:gd name="connsiteX4-139" fmla="*/ 9808 w 10000"/>
                <a:gd name="connsiteY4-140" fmla="*/ 9471 h 9980"/>
                <a:gd name="connsiteX5-141" fmla="*/ 6169 w 10000"/>
                <a:gd name="connsiteY5-142" fmla="*/ 9765 h 9980"/>
                <a:gd name="connsiteX6-143" fmla="*/ 2432 w 10000"/>
                <a:gd name="connsiteY6-144" fmla="*/ 9607 h 9980"/>
                <a:gd name="connsiteX7-145" fmla="*/ 2157 w 10000"/>
                <a:gd name="connsiteY7-146" fmla="*/ 8125 h 9980"/>
                <a:gd name="connsiteX8-147" fmla="*/ 1101 w 10000"/>
                <a:gd name="connsiteY8-148" fmla="*/ 7470 h 9980"/>
                <a:gd name="connsiteX9-149" fmla="*/ 1420 w 10000"/>
                <a:gd name="connsiteY9-150" fmla="*/ 6315 h 9980"/>
                <a:gd name="connsiteX10-151" fmla="*/ 3362 w 10000"/>
                <a:gd name="connsiteY10-152" fmla="*/ 5308 h 9980"/>
                <a:gd name="connsiteX11-153" fmla="*/ 273 w 10000"/>
                <a:gd name="connsiteY11-154" fmla="*/ 4821 h 9980"/>
                <a:gd name="connsiteX12-155" fmla="*/ 877 w 10000"/>
                <a:gd name="connsiteY12-156" fmla="*/ 3595 h 9980"/>
                <a:gd name="connsiteX13-157" fmla="*/ 3309 w 10000"/>
                <a:gd name="connsiteY13-158" fmla="*/ 2859 h 9980"/>
                <a:gd name="connsiteX14-159" fmla="*/ 2584 w 10000"/>
                <a:gd name="connsiteY14-160" fmla="*/ 2130 h 9980"/>
                <a:gd name="connsiteX15-161" fmla="*/ 4585 w 10000"/>
                <a:gd name="connsiteY15-162" fmla="*/ 1082 h 9980"/>
                <a:gd name="connsiteX0-163" fmla="*/ 6629 w 10000"/>
                <a:gd name="connsiteY0-164" fmla="*/ 347 h 9237"/>
                <a:gd name="connsiteX1-165" fmla="*/ 9169 w 10000"/>
                <a:gd name="connsiteY1-166" fmla="*/ 324 h 9237"/>
                <a:gd name="connsiteX2-167" fmla="*/ 9790 w 10000"/>
                <a:gd name="connsiteY2-168" fmla="*/ 4777 h 9237"/>
                <a:gd name="connsiteX3-169" fmla="*/ 9808 w 10000"/>
                <a:gd name="connsiteY3-170" fmla="*/ 8727 h 9237"/>
                <a:gd name="connsiteX4-171" fmla="*/ 6169 w 10000"/>
                <a:gd name="connsiteY4-172" fmla="*/ 9022 h 9237"/>
                <a:gd name="connsiteX5-173" fmla="*/ 2432 w 10000"/>
                <a:gd name="connsiteY5-174" fmla="*/ 8863 h 9237"/>
                <a:gd name="connsiteX6-175" fmla="*/ 2157 w 10000"/>
                <a:gd name="connsiteY6-176" fmla="*/ 7378 h 9237"/>
                <a:gd name="connsiteX7-177" fmla="*/ 1101 w 10000"/>
                <a:gd name="connsiteY7-178" fmla="*/ 6722 h 9237"/>
                <a:gd name="connsiteX8-179" fmla="*/ 1420 w 10000"/>
                <a:gd name="connsiteY8-180" fmla="*/ 5565 h 9237"/>
                <a:gd name="connsiteX9-181" fmla="*/ 3362 w 10000"/>
                <a:gd name="connsiteY9-182" fmla="*/ 4556 h 9237"/>
                <a:gd name="connsiteX10-183" fmla="*/ 273 w 10000"/>
                <a:gd name="connsiteY10-184" fmla="*/ 4068 h 9237"/>
                <a:gd name="connsiteX11-185" fmla="*/ 877 w 10000"/>
                <a:gd name="connsiteY11-186" fmla="*/ 2839 h 9237"/>
                <a:gd name="connsiteX12-187" fmla="*/ 3309 w 10000"/>
                <a:gd name="connsiteY12-188" fmla="*/ 2102 h 9237"/>
                <a:gd name="connsiteX13-189" fmla="*/ 2584 w 10000"/>
                <a:gd name="connsiteY13-190" fmla="*/ 1371 h 9237"/>
                <a:gd name="connsiteX14-191" fmla="*/ 4585 w 10000"/>
                <a:gd name="connsiteY14-192" fmla="*/ 321 h 9237"/>
                <a:gd name="connsiteX0-193" fmla="*/ 4737 w 10000"/>
                <a:gd name="connsiteY0-194" fmla="*/ 358 h 10006"/>
                <a:gd name="connsiteX1-195" fmla="*/ 9169 w 10000"/>
                <a:gd name="connsiteY1-196" fmla="*/ 357 h 10006"/>
                <a:gd name="connsiteX2-197" fmla="*/ 9790 w 10000"/>
                <a:gd name="connsiteY2-198" fmla="*/ 5178 h 10006"/>
                <a:gd name="connsiteX3-199" fmla="*/ 9808 w 10000"/>
                <a:gd name="connsiteY3-200" fmla="*/ 9454 h 10006"/>
                <a:gd name="connsiteX4-201" fmla="*/ 6169 w 10000"/>
                <a:gd name="connsiteY4-202" fmla="*/ 9773 h 10006"/>
                <a:gd name="connsiteX5-203" fmla="*/ 2432 w 10000"/>
                <a:gd name="connsiteY5-204" fmla="*/ 9601 h 10006"/>
                <a:gd name="connsiteX6-205" fmla="*/ 2157 w 10000"/>
                <a:gd name="connsiteY6-206" fmla="*/ 7993 h 10006"/>
                <a:gd name="connsiteX7-207" fmla="*/ 1101 w 10000"/>
                <a:gd name="connsiteY7-208" fmla="*/ 7283 h 10006"/>
                <a:gd name="connsiteX8-209" fmla="*/ 1420 w 10000"/>
                <a:gd name="connsiteY8-210" fmla="*/ 6031 h 10006"/>
                <a:gd name="connsiteX9-211" fmla="*/ 3362 w 10000"/>
                <a:gd name="connsiteY9-212" fmla="*/ 4938 h 10006"/>
                <a:gd name="connsiteX10-213" fmla="*/ 273 w 10000"/>
                <a:gd name="connsiteY10-214" fmla="*/ 4410 h 10006"/>
                <a:gd name="connsiteX11-215" fmla="*/ 877 w 10000"/>
                <a:gd name="connsiteY11-216" fmla="*/ 3080 h 10006"/>
                <a:gd name="connsiteX12-217" fmla="*/ 3309 w 10000"/>
                <a:gd name="connsiteY12-218" fmla="*/ 2282 h 10006"/>
                <a:gd name="connsiteX13-219" fmla="*/ 2584 w 10000"/>
                <a:gd name="connsiteY13-220" fmla="*/ 1490 h 10006"/>
                <a:gd name="connsiteX14-221" fmla="*/ 4585 w 10000"/>
                <a:gd name="connsiteY14-222" fmla="*/ 354 h 10006"/>
                <a:gd name="connsiteX0-223" fmla="*/ 4737 w 10000"/>
                <a:gd name="connsiteY0-224" fmla="*/ 358 h 10006"/>
                <a:gd name="connsiteX1-225" fmla="*/ 9169 w 10000"/>
                <a:gd name="connsiteY1-226" fmla="*/ 357 h 10006"/>
                <a:gd name="connsiteX2-227" fmla="*/ 9790 w 10000"/>
                <a:gd name="connsiteY2-228" fmla="*/ 5178 h 10006"/>
                <a:gd name="connsiteX3-229" fmla="*/ 9808 w 10000"/>
                <a:gd name="connsiteY3-230" fmla="*/ 9454 h 10006"/>
                <a:gd name="connsiteX4-231" fmla="*/ 6169 w 10000"/>
                <a:gd name="connsiteY4-232" fmla="*/ 9773 h 10006"/>
                <a:gd name="connsiteX5-233" fmla="*/ 2432 w 10000"/>
                <a:gd name="connsiteY5-234" fmla="*/ 9601 h 10006"/>
                <a:gd name="connsiteX6-235" fmla="*/ 2157 w 10000"/>
                <a:gd name="connsiteY6-236" fmla="*/ 7993 h 10006"/>
                <a:gd name="connsiteX7-237" fmla="*/ 1101 w 10000"/>
                <a:gd name="connsiteY7-238" fmla="*/ 7283 h 10006"/>
                <a:gd name="connsiteX8-239" fmla="*/ 1420 w 10000"/>
                <a:gd name="connsiteY8-240" fmla="*/ 6031 h 10006"/>
                <a:gd name="connsiteX9-241" fmla="*/ 3362 w 10000"/>
                <a:gd name="connsiteY9-242" fmla="*/ 4938 h 10006"/>
                <a:gd name="connsiteX10-243" fmla="*/ 273 w 10000"/>
                <a:gd name="connsiteY10-244" fmla="*/ 4410 h 10006"/>
                <a:gd name="connsiteX11-245" fmla="*/ 877 w 10000"/>
                <a:gd name="connsiteY11-246" fmla="*/ 3080 h 10006"/>
                <a:gd name="connsiteX12-247" fmla="*/ 3309 w 10000"/>
                <a:gd name="connsiteY12-248" fmla="*/ 2282 h 10006"/>
                <a:gd name="connsiteX13-249" fmla="*/ 2584 w 10000"/>
                <a:gd name="connsiteY13-250" fmla="*/ 1490 h 10006"/>
                <a:gd name="connsiteX14-251" fmla="*/ 4585 w 10000"/>
                <a:gd name="connsiteY14-252" fmla="*/ 354 h 10006"/>
                <a:gd name="connsiteX15-253" fmla="*/ 4737 w 10000"/>
                <a:gd name="connsiteY15-254" fmla="*/ 358 h 10006"/>
                <a:gd name="connsiteX0-255" fmla="*/ 4585 w 10000"/>
                <a:gd name="connsiteY0-256" fmla="*/ 0 h 9652"/>
                <a:gd name="connsiteX1-257" fmla="*/ 9169 w 10000"/>
                <a:gd name="connsiteY1-258" fmla="*/ 3 h 9652"/>
                <a:gd name="connsiteX2-259" fmla="*/ 9790 w 10000"/>
                <a:gd name="connsiteY2-260" fmla="*/ 4824 h 9652"/>
                <a:gd name="connsiteX3-261" fmla="*/ 9808 w 10000"/>
                <a:gd name="connsiteY3-262" fmla="*/ 9100 h 9652"/>
                <a:gd name="connsiteX4-263" fmla="*/ 6169 w 10000"/>
                <a:gd name="connsiteY4-264" fmla="*/ 9419 h 9652"/>
                <a:gd name="connsiteX5-265" fmla="*/ 2432 w 10000"/>
                <a:gd name="connsiteY5-266" fmla="*/ 9247 h 9652"/>
                <a:gd name="connsiteX6-267" fmla="*/ 2157 w 10000"/>
                <a:gd name="connsiteY6-268" fmla="*/ 7639 h 9652"/>
                <a:gd name="connsiteX7-269" fmla="*/ 1101 w 10000"/>
                <a:gd name="connsiteY7-270" fmla="*/ 6929 h 9652"/>
                <a:gd name="connsiteX8-271" fmla="*/ 1420 w 10000"/>
                <a:gd name="connsiteY8-272" fmla="*/ 5677 h 9652"/>
                <a:gd name="connsiteX9-273" fmla="*/ 3362 w 10000"/>
                <a:gd name="connsiteY9-274" fmla="*/ 4584 h 9652"/>
                <a:gd name="connsiteX10-275" fmla="*/ 273 w 10000"/>
                <a:gd name="connsiteY10-276" fmla="*/ 4056 h 9652"/>
                <a:gd name="connsiteX11-277" fmla="*/ 877 w 10000"/>
                <a:gd name="connsiteY11-278" fmla="*/ 2726 h 9652"/>
                <a:gd name="connsiteX12-279" fmla="*/ 3309 w 10000"/>
                <a:gd name="connsiteY12-280" fmla="*/ 1928 h 9652"/>
                <a:gd name="connsiteX13-281" fmla="*/ 2584 w 10000"/>
                <a:gd name="connsiteY13-282" fmla="*/ 1136 h 9652"/>
                <a:gd name="connsiteX14-283" fmla="*/ 4585 w 10000"/>
                <a:gd name="connsiteY14-284" fmla="*/ 0 h 9652"/>
                <a:gd name="connsiteX0-285" fmla="*/ 4585 w 10002"/>
                <a:gd name="connsiteY0-286" fmla="*/ 0 h 10001"/>
                <a:gd name="connsiteX1-287" fmla="*/ 8983 w 10002"/>
                <a:gd name="connsiteY1-288" fmla="*/ 1614 h 10001"/>
                <a:gd name="connsiteX2-289" fmla="*/ 9790 w 10002"/>
                <a:gd name="connsiteY2-290" fmla="*/ 4998 h 10001"/>
                <a:gd name="connsiteX3-291" fmla="*/ 9808 w 10002"/>
                <a:gd name="connsiteY3-292" fmla="*/ 9428 h 10001"/>
                <a:gd name="connsiteX4-293" fmla="*/ 6169 w 10002"/>
                <a:gd name="connsiteY4-294" fmla="*/ 9759 h 10001"/>
                <a:gd name="connsiteX5-295" fmla="*/ 2432 w 10002"/>
                <a:gd name="connsiteY5-296" fmla="*/ 9580 h 10001"/>
                <a:gd name="connsiteX6-297" fmla="*/ 2157 w 10002"/>
                <a:gd name="connsiteY6-298" fmla="*/ 7914 h 10001"/>
                <a:gd name="connsiteX7-299" fmla="*/ 1101 w 10002"/>
                <a:gd name="connsiteY7-300" fmla="*/ 7179 h 10001"/>
                <a:gd name="connsiteX8-301" fmla="*/ 1420 w 10002"/>
                <a:gd name="connsiteY8-302" fmla="*/ 5882 h 10001"/>
                <a:gd name="connsiteX9-303" fmla="*/ 3362 w 10002"/>
                <a:gd name="connsiteY9-304" fmla="*/ 4749 h 10001"/>
                <a:gd name="connsiteX10-305" fmla="*/ 273 w 10002"/>
                <a:gd name="connsiteY10-306" fmla="*/ 4202 h 10001"/>
                <a:gd name="connsiteX11-307" fmla="*/ 877 w 10002"/>
                <a:gd name="connsiteY11-308" fmla="*/ 2824 h 10001"/>
                <a:gd name="connsiteX12-309" fmla="*/ 3309 w 10002"/>
                <a:gd name="connsiteY12-310" fmla="*/ 1998 h 10001"/>
                <a:gd name="connsiteX13-311" fmla="*/ 2584 w 10002"/>
                <a:gd name="connsiteY13-312" fmla="*/ 1177 h 10001"/>
                <a:gd name="connsiteX14-313" fmla="*/ 4585 w 10002"/>
                <a:gd name="connsiteY14-314" fmla="*/ 0 h 10001"/>
                <a:gd name="connsiteX0-315" fmla="*/ 4532 w 10002"/>
                <a:gd name="connsiteY0-316" fmla="*/ 525 h 8980"/>
                <a:gd name="connsiteX1-317" fmla="*/ 8983 w 10002"/>
                <a:gd name="connsiteY1-318" fmla="*/ 593 h 8980"/>
                <a:gd name="connsiteX2-319" fmla="*/ 9790 w 10002"/>
                <a:gd name="connsiteY2-320" fmla="*/ 3977 h 8980"/>
                <a:gd name="connsiteX3-321" fmla="*/ 9808 w 10002"/>
                <a:gd name="connsiteY3-322" fmla="*/ 8407 h 8980"/>
                <a:gd name="connsiteX4-323" fmla="*/ 6169 w 10002"/>
                <a:gd name="connsiteY4-324" fmla="*/ 8738 h 8980"/>
                <a:gd name="connsiteX5-325" fmla="*/ 2432 w 10002"/>
                <a:gd name="connsiteY5-326" fmla="*/ 8559 h 8980"/>
                <a:gd name="connsiteX6-327" fmla="*/ 2157 w 10002"/>
                <a:gd name="connsiteY6-328" fmla="*/ 6893 h 8980"/>
                <a:gd name="connsiteX7-329" fmla="*/ 1101 w 10002"/>
                <a:gd name="connsiteY7-330" fmla="*/ 6158 h 8980"/>
                <a:gd name="connsiteX8-331" fmla="*/ 1420 w 10002"/>
                <a:gd name="connsiteY8-332" fmla="*/ 4861 h 8980"/>
                <a:gd name="connsiteX9-333" fmla="*/ 3362 w 10002"/>
                <a:gd name="connsiteY9-334" fmla="*/ 3728 h 8980"/>
                <a:gd name="connsiteX10-335" fmla="*/ 273 w 10002"/>
                <a:gd name="connsiteY10-336" fmla="*/ 3181 h 8980"/>
                <a:gd name="connsiteX11-337" fmla="*/ 877 w 10002"/>
                <a:gd name="connsiteY11-338" fmla="*/ 1803 h 8980"/>
                <a:gd name="connsiteX12-339" fmla="*/ 3309 w 10002"/>
                <a:gd name="connsiteY12-340" fmla="*/ 977 h 8980"/>
                <a:gd name="connsiteX13-341" fmla="*/ 2584 w 10002"/>
                <a:gd name="connsiteY13-342" fmla="*/ 156 h 8980"/>
                <a:gd name="connsiteX14-343" fmla="*/ 4532 w 10002"/>
                <a:gd name="connsiteY14-344" fmla="*/ 525 h 8980"/>
                <a:gd name="connsiteX0-345" fmla="*/ 4531 w 10000"/>
                <a:gd name="connsiteY0-346" fmla="*/ 249 h 9664"/>
                <a:gd name="connsiteX1-347" fmla="*/ 8981 w 10000"/>
                <a:gd name="connsiteY1-348" fmla="*/ 324 h 9664"/>
                <a:gd name="connsiteX2-349" fmla="*/ 9788 w 10000"/>
                <a:gd name="connsiteY2-350" fmla="*/ 4093 h 9664"/>
                <a:gd name="connsiteX3-351" fmla="*/ 9806 w 10000"/>
                <a:gd name="connsiteY3-352" fmla="*/ 9026 h 9664"/>
                <a:gd name="connsiteX4-353" fmla="*/ 6168 w 10000"/>
                <a:gd name="connsiteY4-354" fmla="*/ 9395 h 9664"/>
                <a:gd name="connsiteX5-355" fmla="*/ 2432 w 10000"/>
                <a:gd name="connsiteY5-356" fmla="*/ 9195 h 9664"/>
                <a:gd name="connsiteX6-357" fmla="*/ 2157 w 10000"/>
                <a:gd name="connsiteY6-358" fmla="*/ 7340 h 9664"/>
                <a:gd name="connsiteX7-359" fmla="*/ 1101 w 10000"/>
                <a:gd name="connsiteY7-360" fmla="*/ 6521 h 9664"/>
                <a:gd name="connsiteX8-361" fmla="*/ 1420 w 10000"/>
                <a:gd name="connsiteY8-362" fmla="*/ 5077 h 9664"/>
                <a:gd name="connsiteX9-363" fmla="*/ 3361 w 10000"/>
                <a:gd name="connsiteY9-364" fmla="*/ 3815 h 9664"/>
                <a:gd name="connsiteX10-365" fmla="*/ 273 w 10000"/>
                <a:gd name="connsiteY10-366" fmla="*/ 3206 h 9664"/>
                <a:gd name="connsiteX11-367" fmla="*/ 877 w 10000"/>
                <a:gd name="connsiteY11-368" fmla="*/ 1672 h 9664"/>
                <a:gd name="connsiteX12-369" fmla="*/ 3308 w 10000"/>
                <a:gd name="connsiteY12-370" fmla="*/ 752 h 9664"/>
                <a:gd name="connsiteX13-371" fmla="*/ 4531 w 10000"/>
                <a:gd name="connsiteY13-372" fmla="*/ 249 h 9664"/>
                <a:gd name="connsiteX0-373" fmla="*/ 4531 w 10000"/>
                <a:gd name="connsiteY0-374" fmla="*/ 304 h 10046"/>
                <a:gd name="connsiteX1-375" fmla="*/ 8981 w 10000"/>
                <a:gd name="connsiteY1-376" fmla="*/ 381 h 10046"/>
                <a:gd name="connsiteX2-377" fmla="*/ 9788 w 10000"/>
                <a:gd name="connsiteY2-378" fmla="*/ 4281 h 10046"/>
                <a:gd name="connsiteX3-379" fmla="*/ 9806 w 10000"/>
                <a:gd name="connsiteY3-380" fmla="*/ 9386 h 10046"/>
                <a:gd name="connsiteX4-381" fmla="*/ 6168 w 10000"/>
                <a:gd name="connsiteY4-382" fmla="*/ 9768 h 10046"/>
                <a:gd name="connsiteX5-383" fmla="*/ 2432 w 10000"/>
                <a:gd name="connsiteY5-384" fmla="*/ 9561 h 10046"/>
                <a:gd name="connsiteX6-385" fmla="*/ 2157 w 10000"/>
                <a:gd name="connsiteY6-386" fmla="*/ 7641 h 10046"/>
                <a:gd name="connsiteX7-387" fmla="*/ 1101 w 10000"/>
                <a:gd name="connsiteY7-388" fmla="*/ 6794 h 10046"/>
                <a:gd name="connsiteX8-389" fmla="*/ 1420 w 10000"/>
                <a:gd name="connsiteY8-390" fmla="*/ 5300 h 10046"/>
                <a:gd name="connsiteX9-391" fmla="*/ 3361 w 10000"/>
                <a:gd name="connsiteY9-392" fmla="*/ 3994 h 10046"/>
                <a:gd name="connsiteX10-393" fmla="*/ 273 w 10000"/>
                <a:gd name="connsiteY10-394" fmla="*/ 3363 h 10046"/>
                <a:gd name="connsiteX11-395" fmla="*/ 877 w 10000"/>
                <a:gd name="connsiteY11-396" fmla="*/ 1776 h 10046"/>
                <a:gd name="connsiteX12-397" fmla="*/ 4531 w 10000"/>
                <a:gd name="connsiteY12-398" fmla="*/ 304 h 10046"/>
                <a:gd name="connsiteX0-399" fmla="*/ 4258 w 9727"/>
                <a:gd name="connsiteY0-400" fmla="*/ 396 h 10138"/>
                <a:gd name="connsiteX1-401" fmla="*/ 8708 w 9727"/>
                <a:gd name="connsiteY1-402" fmla="*/ 473 h 10138"/>
                <a:gd name="connsiteX2-403" fmla="*/ 9515 w 9727"/>
                <a:gd name="connsiteY2-404" fmla="*/ 4373 h 10138"/>
                <a:gd name="connsiteX3-405" fmla="*/ 9533 w 9727"/>
                <a:gd name="connsiteY3-406" fmla="*/ 9478 h 10138"/>
                <a:gd name="connsiteX4-407" fmla="*/ 5895 w 9727"/>
                <a:gd name="connsiteY4-408" fmla="*/ 9860 h 10138"/>
                <a:gd name="connsiteX5-409" fmla="*/ 2159 w 9727"/>
                <a:gd name="connsiteY5-410" fmla="*/ 9653 h 10138"/>
                <a:gd name="connsiteX6-411" fmla="*/ 1884 w 9727"/>
                <a:gd name="connsiteY6-412" fmla="*/ 7733 h 10138"/>
                <a:gd name="connsiteX7-413" fmla="*/ 828 w 9727"/>
                <a:gd name="connsiteY7-414" fmla="*/ 6886 h 10138"/>
                <a:gd name="connsiteX8-415" fmla="*/ 1147 w 9727"/>
                <a:gd name="connsiteY8-416" fmla="*/ 5392 h 10138"/>
                <a:gd name="connsiteX9-417" fmla="*/ 3088 w 9727"/>
                <a:gd name="connsiteY9-418" fmla="*/ 4086 h 10138"/>
                <a:gd name="connsiteX10-419" fmla="*/ 0 w 9727"/>
                <a:gd name="connsiteY10-420" fmla="*/ 3455 h 10138"/>
                <a:gd name="connsiteX11-421" fmla="*/ 4258 w 9727"/>
                <a:gd name="connsiteY11-422" fmla="*/ 396 h 10138"/>
                <a:gd name="connsiteX0-423" fmla="*/ 3723 w 10002"/>
                <a:gd name="connsiteY0-424" fmla="*/ 1054 h 9673"/>
                <a:gd name="connsiteX1-425" fmla="*/ 8954 w 10002"/>
                <a:gd name="connsiteY1-426" fmla="*/ 140 h 9673"/>
                <a:gd name="connsiteX2-427" fmla="*/ 9784 w 10002"/>
                <a:gd name="connsiteY2-428" fmla="*/ 3986 h 9673"/>
                <a:gd name="connsiteX3-429" fmla="*/ 9803 w 10002"/>
                <a:gd name="connsiteY3-430" fmla="*/ 9022 h 9673"/>
                <a:gd name="connsiteX4-431" fmla="*/ 6062 w 10002"/>
                <a:gd name="connsiteY4-432" fmla="*/ 9399 h 9673"/>
                <a:gd name="connsiteX5-433" fmla="*/ 2222 w 10002"/>
                <a:gd name="connsiteY5-434" fmla="*/ 9195 h 9673"/>
                <a:gd name="connsiteX6-435" fmla="*/ 1939 w 10002"/>
                <a:gd name="connsiteY6-436" fmla="*/ 7301 h 9673"/>
                <a:gd name="connsiteX7-437" fmla="*/ 853 w 10002"/>
                <a:gd name="connsiteY7-438" fmla="*/ 6465 h 9673"/>
                <a:gd name="connsiteX8-439" fmla="*/ 1181 w 10002"/>
                <a:gd name="connsiteY8-440" fmla="*/ 4992 h 9673"/>
                <a:gd name="connsiteX9-441" fmla="*/ 3177 w 10002"/>
                <a:gd name="connsiteY9-442" fmla="*/ 3703 h 9673"/>
                <a:gd name="connsiteX10-443" fmla="*/ 2 w 10002"/>
                <a:gd name="connsiteY10-444" fmla="*/ 3081 h 9673"/>
                <a:gd name="connsiteX11-445" fmla="*/ 3723 w 10002"/>
                <a:gd name="connsiteY11-446" fmla="*/ 1054 h 9673"/>
                <a:gd name="connsiteX0-447" fmla="*/ 3722 w 10065"/>
                <a:gd name="connsiteY0-448" fmla="*/ 1394 h 10303"/>
                <a:gd name="connsiteX1-449" fmla="*/ 7721 w 10065"/>
                <a:gd name="connsiteY1-450" fmla="*/ 116 h 10303"/>
                <a:gd name="connsiteX2-451" fmla="*/ 9782 w 10065"/>
                <a:gd name="connsiteY2-452" fmla="*/ 4425 h 10303"/>
                <a:gd name="connsiteX3-453" fmla="*/ 9801 w 10065"/>
                <a:gd name="connsiteY3-454" fmla="*/ 9631 h 10303"/>
                <a:gd name="connsiteX4-455" fmla="*/ 6061 w 10065"/>
                <a:gd name="connsiteY4-456" fmla="*/ 10021 h 10303"/>
                <a:gd name="connsiteX5-457" fmla="*/ 2222 w 10065"/>
                <a:gd name="connsiteY5-458" fmla="*/ 9810 h 10303"/>
                <a:gd name="connsiteX6-459" fmla="*/ 1939 w 10065"/>
                <a:gd name="connsiteY6-460" fmla="*/ 7852 h 10303"/>
                <a:gd name="connsiteX7-461" fmla="*/ 853 w 10065"/>
                <a:gd name="connsiteY7-462" fmla="*/ 6988 h 10303"/>
                <a:gd name="connsiteX8-463" fmla="*/ 1181 w 10065"/>
                <a:gd name="connsiteY8-464" fmla="*/ 5465 h 10303"/>
                <a:gd name="connsiteX9-465" fmla="*/ 3176 w 10065"/>
                <a:gd name="connsiteY9-466" fmla="*/ 4132 h 10303"/>
                <a:gd name="connsiteX10-467" fmla="*/ 2 w 10065"/>
                <a:gd name="connsiteY10-468" fmla="*/ 3489 h 10303"/>
                <a:gd name="connsiteX11-469" fmla="*/ 3722 w 10065"/>
                <a:gd name="connsiteY11-470" fmla="*/ 1394 h 10303"/>
                <a:gd name="connsiteX0-471" fmla="*/ 3722 w 10634"/>
                <a:gd name="connsiteY0-472" fmla="*/ 1287 h 10196"/>
                <a:gd name="connsiteX1-473" fmla="*/ 7721 w 10634"/>
                <a:gd name="connsiteY1-474" fmla="*/ 9 h 10196"/>
                <a:gd name="connsiteX2-475" fmla="*/ 10563 w 10634"/>
                <a:gd name="connsiteY2-476" fmla="*/ 1900 h 10196"/>
                <a:gd name="connsiteX3-477" fmla="*/ 9782 w 10634"/>
                <a:gd name="connsiteY3-478" fmla="*/ 4318 h 10196"/>
                <a:gd name="connsiteX4-479" fmla="*/ 9801 w 10634"/>
                <a:gd name="connsiteY4-480" fmla="*/ 9524 h 10196"/>
                <a:gd name="connsiteX5-481" fmla="*/ 6061 w 10634"/>
                <a:gd name="connsiteY5-482" fmla="*/ 9914 h 10196"/>
                <a:gd name="connsiteX6-483" fmla="*/ 2222 w 10634"/>
                <a:gd name="connsiteY6-484" fmla="*/ 9703 h 10196"/>
                <a:gd name="connsiteX7-485" fmla="*/ 1939 w 10634"/>
                <a:gd name="connsiteY7-486" fmla="*/ 7745 h 10196"/>
                <a:gd name="connsiteX8-487" fmla="*/ 853 w 10634"/>
                <a:gd name="connsiteY8-488" fmla="*/ 6881 h 10196"/>
                <a:gd name="connsiteX9-489" fmla="*/ 1181 w 10634"/>
                <a:gd name="connsiteY9-490" fmla="*/ 5358 h 10196"/>
                <a:gd name="connsiteX10-491" fmla="*/ 3176 w 10634"/>
                <a:gd name="connsiteY10-492" fmla="*/ 4025 h 10196"/>
                <a:gd name="connsiteX11-493" fmla="*/ 2 w 10634"/>
                <a:gd name="connsiteY11-494" fmla="*/ 3382 h 10196"/>
                <a:gd name="connsiteX12-495" fmla="*/ 3722 w 10634"/>
                <a:gd name="connsiteY12-496" fmla="*/ 1287 h 10196"/>
                <a:gd name="connsiteX0-497" fmla="*/ 3722 w 13835"/>
                <a:gd name="connsiteY0-498" fmla="*/ 1287 h 10140"/>
                <a:gd name="connsiteX1-499" fmla="*/ 7721 w 13835"/>
                <a:gd name="connsiteY1-500" fmla="*/ 9 h 10140"/>
                <a:gd name="connsiteX2-501" fmla="*/ 10563 w 13835"/>
                <a:gd name="connsiteY2-502" fmla="*/ 1900 h 10140"/>
                <a:gd name="connsiteX3-503" fmla="*/ 13832 w 13835"/>
                <a:gd name="connsiteY3-504" fmla="*/ 3116 h 10140"/>
                <a:gd name="connsiteX4-505" fmla="*/ 9801 w 13835"/>
                <a:gd name="connsiteY4-506" fmla="*/ 9524 h 10140"/>
                <a:gd name="connsiteX5-507" fmla="*/ 6061 w 13835"/>
                <a:gd name="connsiteY5-508" fmla="*/ 9914 h 10140"/>
                <a:gd name="connsiteX6-509" fmla="*/ 2222 w 13835"/>
                <a:gd name="connsiteY6-510" fmla="*/ 9703 h 10140"/>
                <a:gd name="connsiteX7-511" fmla="*/ 1939 w 13835"/>
                <a:gd name="connsiteY7-512" fmla="*/ 7745 h 10140"/>
                <a:gd name="connsiteX8-513" fmla="*/ 853 w 13835"/>
                <a:gd name="connsiteY8-514" fmla="*/ 6881 h 10140"/>
                <a:gd name="connsiteX9-515" fmla="*/ 1181 w 13835"/>
                <a:gd name="connsiteY9-516" fmla="*/ 5358 h 10140"/>
                <a:gd name="connsiteX10-517" fmla="*/ 3176 w 13835"/>
                <a:gd name="connsiteY10-518" fmla="*/ 4025 h 10140"/>
                <a:gd name="connsiteX11-519" fmla="*/ 2 w 13835"/>
                <a:gd name="connsiteY11-520" fmla="*/ 3382 h 10140"/>
                <a:gd name="connsiteX12-521" fmla="*/ 3722 w 13835"/>
                <a:gd name="connsiteY12-522" fmla="*/ 1287 h 10140"/>
                <a:gd name="connsiteX0-523" fmla="*/ 3722 w 13845"/>
                <a:gd name="connsiteY0-524" fmla="*/ 1279 h 10132"/>
                <a:gd name="connsiteX1-525" fmla="*/ 7721 w 13845"/>
                <a:gd name="connsiteY1-526" fmla="*/ 1 h 10132"/>
                <a:gd name="connsiteX2-527" fmla="*/ 11138 w 13845"/>
                <a:gd name="connsiteY2-528" fmla="*/ 1406 h 10132"/>
                <a:gd name="connsiteX3-529" fmla="*/ 13832 w 13845"/>
                <a:gd name="connsiteY3-530" fmla="*/ 3108 h 10132"/>
                <a:gd name="connsiteX4-531" fmla="*/ 9801 w 13845"/>
                <a:gd name="connsiteY4-532" fmla="*/ 9516 h 10132"/>
                <a:gd name="connsiteX5-533" fmla="*/ 6061 w 13845"/>
                <a:gd name="connsiteY5-534" fmla="*/ 9906 h 10132"/>
                <a:gd name="connsiteX6-535" fmla="*/ 2222 w 13845"/>
                <a:gd name="connsiteY6-536" fmla="*/ 9695 h 10132"/>
                <a:gd name="connsiteX7-537" fmla="*/ 1939 w 13845"/>
                <a:gd name="connsiteY7-538" fmla="*/ 7737 h 10132"/>
                <a:gd name="connsiteX8-539" fmla="*/ 853 w 13845"/>
                <a:gd name="connsiteY8-540" fmla="*/ 6873 h 10132"/>
                <a:gd name="connsiteX9-541" fmla="*/ 1181 w 13845"/>
                <a:gd name="connsiteY9-542" fmla="*/ 5350 h 10132"/>
                <a:gd name="connsiteX10-543" fmla="*/ 3176 w 13845"/>
                <a:gd name="connsiteY10-544" fmla="*/ 4017 h 10132"/>
                <a:gd name="connsiteX11-545" fmla="*/ 2 w 13845"/>
                <a:gd name="connsiteY11-546" fmla="*/ 3374 h 10132"/>
                <a:gd name="connsiteX12-547" fmla="*/ 3722 w 13845"/>
                <a:gd name="connsiteY12-548" fmla="*/ 1279 h 10132"/>
                <a:gd name="connsiteX0-549" fmla="*/ 3722 w 13832"/>
                <a:gd name="connsiteY0-550" fmla="*/ 1292 h 10145"/>
                <a:gd name="connsiteX1-551" fmla="*/ 7721 w 13832"/>
                <a:gd name="connsiteY1-552" fmla="*/ 14 h 10145"/>
                <a:gd name="connsiteX2-553" fmla="*/ 9907 w 13832"/>
                <a:gd name="connsiteY2-554" fmla="*/ 856 h 10145"/>
                <a:gd name="connsiteX3-555" fmla="*/ 13832 w 13832"/>
                <a:gd name="connsiteY3-556" fmla="*/ 3121 h 10145"/>
                <a:gd name="connsiteX4-557" fmla="*/ 9801 w 13832"/>
                <a:gd name="connsiteY4-558" fmla="*/ 9529 h 10145"/>
                <a:gd name="connsiteX5-559" fmla="*/ 6061 w 13832"/>
                <a:gd name="connsiteY5-560" fmla="*/ 9919 h 10145"/>
                <a:gd name="connsiteX6-561" fmla="*/ 2222 w 13832"/>
                <a:gd name="connsiteY6-562" fmla="*/ 9708 h 10145"/>
                <a:gd name="connsiteX7-563" fmla="*/ 1939 w 13832"/>
                <a:gd name="connsiteY7-564" fmla="*/ 7750 h 10145"/>
                <a:gd name="connsiteX8-565" fmla="*/ 853 w 13832"/>
                <a:gd name="connsiteY8-566" fmla="*/ 6886 h 10145"/>
                <a:gd name="connsiteX9-567" fmla="*/ 1181 w 13832"/>
                <a:gd name="connsiteY9-568" fmla="*/ 5363 h 10145"/>
                <a:gd name="connsiteX10-569" fmla="*/ 3176 w 13832"/>
                <a:gd name="connsiteY10-570" fmla="*/ 4030 h 10145"/>
                <a:gd name="connsiteX11-571" fmla="*/ 2 w 13832"/>
                <a:gd name="connsiteY11-572" fmla="*/ 3387 h 10145"/>
                <a:gd name="connsiteX12-573" fmla="*/ 3722 w 13832"/>
                <a:gd name="connsiteY12-574" fmla="*/ 1292 h 10145"/>
                <a:gd name="connsiteX0-575" fmla="*/ 3722 w 13832"/>
                <a:gd name="connsiteY0-576" fmla="*/ 1292 h 10145"/>
                <a:gd name="connsiteX1-577" fmla="*/ 7721 w 13832"/>
                <a:gd name="connsiteY1-578" fmla="*/ 14 h 10145"/>
                <a:gd name="connsiteX2-579" fmla="*/ 9907 w 13832"/>
                <a:gd name="connsiteY2-580" fmla="*/ 856 h 10145"/>
                <a:gd name="connsiteX3-581" fmla="*/ 13832 w 13832"/>
                <a:gd name="connsiteY3-582" fmla="*/ 3121 h 10145"/>
                <a:gd name="connsiteX4-583" fmla="*/ 9801 w 13832"/>
                <a:gd name="connsiteY4-584" fmla="*/ 9529 h 10145"/>
                <a:gd name="connsiteX5-585" fmla="*/ 6061 w 13832"/>
                <a:gd name="connsiteY5-586" fmla="*/ 9919 h 10145"/>
                <a:gd name="connsiteX6-587" fmla="*/ 2222 w 13832"/>
                <a:gd name="connsiteY6-588" fmla="*/ 9708 h 10145"/>
                <a:gd name="connsiteX7-589" fmla="*/ 1939 w 13832"/>
                <a:gd name="connsiteY7-590" fmla="*/ 7750 h 10145"/>
                <a:gd name="connsiteX8-591" fmla="*/ 853 w 13832"/>
                <a:gd name="connsiteY8-592" fmla="*/ 6886 h 10145"/>
                <a:gd name="connsiteX9-593" fmla="*/ 1181 w 13832"/>
                <a:gd name="connsiteY9-594" fmla="*/ 5363 h 10145"/>
                <a:gd name="connsiteX10-595" fmla="*/ 3176 w 13832"/>
                <a:gd name="connsiteY10-596" fmla="*/ 4030 h 10145"/>
                <a:gd name="connsiteX11-597" fmla="*/ 2 w 13832"/>
                <a:gd name="connsiteY11-598" fmla="*/ 3387 h 10145"/>
                <a:gd name="connsiteX12-599" fmla="*/ 3722 w 13832"/>
                <a:gd name="connsiteY12-600" fmla="*/ 1292 h 10145"/>
                <a:gd name="connsiteX0-601" fmla="*/ 3722 w 13834"/>
                <a:gd name="connsiteY0-602" fmla="*/ 1313 h 10166"/>
                <a:gd name="connsiteX1-603" fmla="*/ 7721 w 13834"/>
                <a:gd name="connsiteY1-604" fmla="*/ 35 h 10166"/>
                <a:gd name="connsiteX2-605" fmla="*/ 10290 w 13834"/>
                <a:gd name="connsiteY2-606" fmla="*/ 724 h 10166"/>
                <a:gd name="connsiteX3-607" fmla="*/ 13832 w 13834"/>
                <a:gd name="connsiteY3-608" fmla="*/ 3142 h 10166"/>
                <a:gd name="connsiteX4-609" fmla="*/ 9801 w 13834"/>
                <a:gd name="connsiteY4-610" fmla="*/ 9550 h 10166"/>
                <a:gd name="connsiteX5-611" fmla="*/ 6061 w 13834"/>
                <a:gd name="connsiteY5-612" fmla="*/ 9940 h 10166"/>
                <a:gd name="connsiteX6-613" fmla="*/ 2222 w 13834"/>
                <a:gd name="connsiteY6-614" fmla="*/ 9729 h 10166"/>
                <a:gd name="connsiteX7-615" fmla="*/ 1939 w 13834"/>
                <a:gd name="connsiteY7-616" fmla="*/ 7771 h 10166"/>
                <a:gd name="connsiteX8-617" fmla="*/ 853 w 13834"/>
                <a:gd name="connsiteY8-618" fmla="*/ 6907 h 10166"/>
                <a:gd name="connsiteX9-619" fmla="*/ 1181 w 13834"/>
                <a:gd name="connsiteY9-620" fmla="*/ 5384 h 10166"/>
                <a:gd name="connsiteX10-621" fmla="*/ 3176 w 13834"/>
                <a:gd name="connsiteY10-622" fmla="*/ 4051 h 10166"/>
                <a:gd name="connsiteX11-623" fmla="*/ 2 w 13834"/>
                <a:gd name="connsiteY11-624" fmla="*/ 3408 h 10166"/>
                <a:gd name="connsiteX12-625" fmla="*/ 3722 w 13834"/>
                <a:gd name="connsiteY12-626" fmla="*/ 1313 h 10166"/>
                <a:gd name="connsiteX0-627" fmla="*/ 3722 w 13834"/>
                <a:gd name="connsiteY0-628" fmla="*/ 1302 h 10155"/>
                <a:gd name="connsiteX1-629" fmla="*/ 7721 w 13834"/>
                <a:gd name="connsiteY1-630" fmla="*/ 24 h 10155"/>
                <a:gd name="connsiteX2-631" fmla="*/ 10290 w 13834"/>
                <a:gd name="connsiteY2-632" fmla="*/ 713 h 10155"/>
                <a:gd name="connsiteX3-633" fmla="*/ 13832 w 13834"/>
                <a:gd name="connsiteY3-634" fmla="*/ 3131 h 10155"/>
                <a:gd name="connsiteX4-635" fmla="*/ 9801 w 13834"/>
                <a:gd name="connsiteY4-636" fmla="*/ 9539 h 10155"/>
                <a:gd name="connsiteX5-637" fmla="*/ 6061 w 13834"/>
                <a:gd name="connsiteY5-638" fmla="*/ 9929 h 10155"/>
                <a:gd name="connsiteX6-639" fmla="*/ 2222 w 13834"/>
                <a:gd name="connsiteY6-640" fmla="*/ 9718 h 10155"/>
                <a:gd name="connsiteX7-641" fmla="*/ 1939 w 13834"/>
                <a:gd name="connsiteY7-642" fmla="*/ 7760 h 10155"/>
                <a:gd name="connsiteX8-643" fmla="*/ 853 w 13834"/>
                <a:gd name="connsiteY8-644" fmla="*/ 6896 h 10155"/>
                <a:gd name="connsiteX9-645" fmla="*/ 1181 w 13834"/>
                <a:gd name="connsiteY9-646" fmla="*/ 5373 h 10155"/>
                <a:gd name="connsiteX10-647" fmla="*/ 3176 w 13834"/>
                <a:gd name="connsiteY10-648" fmla="*/ 4040 h 10155"/>
                <a:gd name="connsiteX11-649" fmla="*/ 2 w 13834"/>
                <a:gd name="connsiteY11-650" fmla="*/ 3397 h 10155"/>
                <a:gd name="connsiteX12-651" fmla="*/ 3722 w 13834"/>
                <a:gd name="connsiteY12-652" fmla="*/ 1302 h 10155"/>
                <a:gd name="connsiteX0-653" fmla="*/ 3722 w 13998"/>
                <a:gd name="connsiteY0-654" fmla="*/ 1302 h 10188"/>
                <a:gd name="connsiteX1-655" fmla="*/ 7721 w 13998"/>
                <a:gd name="connsiteY1-656" fmla="*/ 24 h 10188"/>
                <a:gd name="connsiteX2-657" fmla="*/ 10290 w 13998"/>
                <a:gd name="connsiteY2-658" fmla="*/ 713 h 10188"/>
                <a:gd name="connsiteX3-659" fmla="*/ 13996 w 13998"/>
                <a:gd name="connsiteY3-660" fmla="*/ 2671 h 10188"/>
                <a:gd name="connsiteX4-661" fmla="*/ 9801 w 13998"/>
                <a:gd name="connsiteY4-662" fmla="*/ 9539 h 10188"/>
                <a:gd name="connsiteX5-663" fmla="*/ 6061 w 13998"/>
                <a:gd name="connsiteY5-664" fmla="*/ 9929 h 10188"/>
                <a:gd name="connsiteX6-665" fmla="*/ 2222 w 13998"/>
                <a:gd name="connsiteY6-666" fmla="*/ 9718 h 10188"/>
                <a:gd name="connsiteX7-667" fmla="*/ 1939 w 13998"/>
                <a:gd name="connsiteY7-668" fmla="*/ 7760 h 10188"/>
                <a:gd name="connsiteX8-669" fmla="*/ 853 w 13998"/>
                <a:gd name="connsiteY8-670" fmla="*/ 6896 h 10188"/>
                <a:gd name="connsiteX9-671" fmla="*/ 1181 w 13998"/>
                <a:gd name="connsiteY9-672" fmla="*/ 5373 h 10188"/>
                <a:gd name="connsiteX10-673" fmla="*/ 3176 w 13998"/>
                <a:gd name="connsiteY10-674" fmla="*/ 4040 h 10188"/>
                <a:gd name="connsiteX11-675" fmla="*/ 2 w 13998"/>
                <a:gd name="connsiteY11-676" fmla="*/ 3397 h 10188"/>
                <a:gd name="connsiteX12-677" fmla="*/ 3722 w 13998"/>
                <a:gd name="connsiteY12-678" fmla="*/ 1302 h 10188"/>
                <a:gd name="connsiteX0-679" fmla="*/ 3722 w 14199"/>
                <a:gd name="connsiteY0-680" fmla="*/ 1302 h 10185"/>
                <a:gd name="connsiteX1-681" fmla="*/ 7721 w 14199"/>
                <a:gd name="connsiteY1-682" fmla="*/ 24 h 10185"/>
                <a:gd name="connsiteX2-683" fmla="*/ 10290 w 14199"/>
                <a:gd name="connsiteY2-684" fmla="*/ 713 h 10185"/>
                <a:gd name="connsiteX3-685" fmla="*/ 13996 w 14199"/>
                <a:gd name="connsiteY3-686" fmla="*/ 2671 h 10185"/>
                <a:gd name="connsiteX4-687" fmla="*/ 12893 w 14199"/>
                <a:gd name="connsiteY4-688" fmla="*/ 6853 h 10185"/>
                <a:gd name="connsiteX5-689" fmla="*/ 6061 w 14199"/>
                <a:gd name="connsiteY5-690" fmla="*/ 9929 h 10185"/>
                <a:gd name="connsiteX6-691" fmla="*/ 2222 w 14199"/>
                <a:gd name="connsiteY6-692" fmla="*/ 9718 h 10185"/>
                <a:gd name="connsiteX7-693" fmla="*/ 1939 w 14199"/>
                <a:gd name="connsiteY7-694" fmla="*/ 7760 h 10185"/>
                <a:gd name="connsiteX8-695" fmla="*/ 853 w 14199"/>
                <a:gd name="connsiteY8-696" fmla="*/ 6896 h 10185"/>
                <a:gd name="connsiteX9-697" fmla="*/ 1181 w 14199"/>
                <a:gd name="connsiteY9-698" fmla="*/ 5373 h 10185"/>
                <a:gd name="connsiteX10-699" fmla="*/ 3176 w 14199"/>
                <a:gd name="connsiteY10-700" fmla="*/ 4040 h 10185"/>
                <a:gd name="connsiteX11-701" fmla="*/ 2 w 14199"/>
                <a:gd name="connsiteY11-702" fmla="*/ 3397 h 10185"/>
                <a:gd name="connsiteX12-703" fmla="*/ 3722 w 14199"/>
                <a:gd name="connsiteY12-704" fmla="*/ 1302 h 10185"/>
                <a:gd name="connsiteX0-705" fmla="*/ 3722 w 14087"/>
                <a:gd name="connsiteY0-706" fmla="*/ 1302 h 10185"/>
                <a:gd name="connsiteX1-707" fmla="*/ 7721 w 14087"/>
                <a:gd name="connsiteY1-708" fmla="*/ 24 h 10185"/>
                <a:gd name="connsiteX2-709" fmla="*/ 10290 w 14087"/>
                <a:gd name="connsiteY2-710" fmla="*/ 713 h 10185"/>
                <a:gd name="connsiteX3-711" fmla="*/ 13996 w 14087"/>
                <a:gd name="connsiteY3-712" fmla="*/ 2671 h 10185"/>
                <a:gd name="connsiteX4-713" fmla="*/ 12893 w 14087"/>
                <a:gd name="connsiteY4-714" fmla="*/ 6853 h 10185"/>
                <a:gd name="connsiteX5-715" fmla="*/ 6061 w 14087"/>
                <a:gd name="connsiteY5-716" fmla="*/ 9929 h 10185"/>
                <a:gd name="connsiteX6-717" fmla="*/ 2222 w 14087"/>
                <a:gd name="connsiteY6-718" fmla="*/ 9718 h 10185"/>
                <a:gd name="connsiteX7-719" fmla="*/ 1939 w 14087"/>
                <a:gd name="connsiteY7-720" fmla="*/ 7760 h 10185"/>
                <a:gd name="connsiteX8-721" fmla="*/ 853 w 14087"/>
                <a:gd name="connsiteY8-722" fmla="*/ 6896 h 10185"/>
                <a:gd name="connsiteX9-723" fmla="*/ 1181 w 14087"/>
                <a:gd name="connsiteY9-724" fmla="*/ 5373 h 10185"/>
                <a:gd name="connsiteX10-725" fmla="*/ 3176 w 14087"/>
                <a:gd name="connsiteY10-726" fmla="*/ 4040 h 10185"/>
                <a:gd name="connsiteX11-727" fmla="*/ 2 w 14087"/>
                <a:gd name="connsiteY11-728" fmla="*/ 3397 h 10185"/>
                <a:gd name="connsiteX12-729" fmla="*/ 3722 w 14087"/>
                <a:gd name="connsiteY12-730" fmla="*/ 1302 h 10185"/>
                <a:gd name="connsiteX0-731" fmla="*/ 3722 w 14186"/>
                <a:gd name="connsiteY0-732" fmla="*/ 1302 h 10223"/>
                <a:gd name="connsiteX1-733" fmla="*/ 7721 w 14186"/>
                <a:gd name="connsiteY1-734" fmla="*/ 24 h 10223"/>
                <a:gd name="connsiteX2-735" fmla="*/ 10290 w 14186"/>
                <a:gd name="connsiteY2-736" fmla="*/ 713 h 10223"/>
                <a:gd name="connsiteX3-737" fmla="*/ 13996 w 14186"/>
                <a:gd name="connsiteY3-738" fmla="*/ 2671 h 10223"/>
                <a:gd name="connsiteX4-739" fmla="*/ 13495 w 14186"/>
                <a:gd name="connsiteY4-740" fmla="*/ 6341 h 10223"/>
                <a:gd name="connsiteX5-741" fmla="*/ 6061 w 14186"/>
                <a:gd name="connsiteY5-742" fmla="*/ 9929 h 10223"/>
                <a:gd name="connsiteX6-743" fmla="*/ 2222 w 14186"/>
                <a:gd name="connsiteY6-744" fmla="*/ 9718 h 10223"/>
                <a:gd name="connsiteX7-745" fmla="*/ 1939 w 14186"/>
                <a:gd name="connsiteY7-746" fmla="*/ 7760 h 10223"/>
                <a:gd name="connsiteX8-747" fmla="*/ 853 w 14186"/>
                <a:gd name="connsiteY8-748" fmla="*/ 6896 h 10223"/>
                <a:gd name="connsiteX9-749" fmla="*/ 1181 w 14186"/>
                <a:gd name="connsiteY9-750" fmla="*/ 5373 h 10223"/>
                <a:gd name="connsiteX10-751" fmla="*/ 3176 w 14186"/>
                <a:gd name="connsiteY10-752" fmla="*/ 4040 h 10223"/>
                <a:gd name="connsiteX11-753" fmla="*/ 2 w 14186"/>
                <a:gd name="connsiteY11-754" fmla="*/ 3397 h 10223"/>
                <a:gd name="connsiteX12-755" fmla="*/ 3722 w 14186"/>
                <a:gd name="connsiteY12-756" fmla="*/ 1302 h 10223"/>
                <a:gd name="connsiteX0-757" fmla="*/ 3722 w 14186"/>
                <a:gd name="connsiteY0-758" fmla="*/ 1302 h 10242"/>
                <a:gd name="connsiteX1-759" fmla="*/ 7721 w 14186"/>
                <a:gd name="connsiteY1-760" fmla="*/ 24 h 10242"/>
                <a:gd name="connsiteX2-761" fmla="*/ 10290 w 14186"/>
                <a:gd name="connsiteY2-762" fmla="*/ 713 h 10242"/>
                <a:gd name="connsiteX3-763" fmla="*/ 13996 w 14186"/>
                <a:gd name="connsiteY3-764" fmla="*/ 2671 h 10242"/>
                <a:gd name="connsiteX4-765" fmla="*/ 13495 w 14186"/>
                <a:gd name="connsiteY4-766" fmla="*/ 6085 h 10242"/>
                <a:gd name="connsiteX5-767" fmla="*/ 6061 w 14186"/>
                <a:gd name="connsiteY5-768" fmla="*/ 9929 h 10242"/>
                <a:gd name="connsiteX6-769" fmla="*/ 2222 w 14186"/>
                <a:gd name="connsiteY6-770" fmla="*/ 9718 h 10242"/>
                <a:gd name="connsiteX7-771" fmla="*/ 1939 w 14186"/>
                <a:gd name="connsiteY7-772" fmla="*/ 7760 h 10242"/>
                <a:gd name="connsiteX8-773" fmla="*/ 853 w 14186"/>
                <a:gd name="connsiteY8-774" fmla="*/ 6896 h 10242"/>
                <a:gd name="connsiteX9-775" fmla="*/ 1181 w 14186"/>
                <a:gd name="connsiteY9-776" fmla="*/ 5373 h 10242"/>
                <a:gd name="connsiteX10-777" fmla="*/ 3176 w 14186"/>
                <a:gd name="connsiteY10-778" fmla="*/ 4040 h 10242"/>
                <a:gd name="connsiteX11-779" fmla="*/ 2 w 14186"/>
                <a:gd name="connsiteY11-780" fmla="*/ 3397 h 10242"/>
                <a:gd name="connsiteX12-781" fmla="*/ 3722 w 14186"/>
                <a:gd name="connsiteY12-782" fmla="*/ 1302 h 10242"/>
                <a:gd name="connsiteX0-783" fmla="*/ 3722 w 14444"/>
                <a:gd name="connsiteY0-784" fmla="*/ 1302 h 10242"/>
                <a:gd name="connsiteX1-785" fmla="*/ 7721 w 14444"/>
                <a:gd name="connsiteY1-786" fmla="*/ 24 h 10242"/>
                <a:gd name="connsiteX2-787" fmla="*/ 10290 w 14444"/>
                <a:gd name="connsiteY2-788" fmla="*/ 713 h 10242"/>
                <a:gd name="connsiteX3-789" fmla="*/ 13996 w 14444"/>
                <a:gd name="connsiteY3-790" fmla="*/ 2006 h 10242"/>
                <a:gd name="connsiteX4-791" fmla="*/ 13495 w 14444"/>
                <a:gd name="connsiteY4-792" fmla="*/ 6085 h 10242"/>
                <a:gd name="connsiteX5-793" fmla="*/ 6061 w 14444"/>
                <a:gd name="connsiteY5-794" fmla="*/ 9929 h 10242"/>
                <a:gd name="connsiteX6-795" fmla="*/ 2222 w 14444"/>
                <a:gd name="connsiteY6-796" fmla="*/ 9718 h 10242"/>
                <a:gd name="connsiteX7-797" fmla="*/ 1939 w 14444"/>
                <a:gd name="connsiteY7-798" fmla="*/ 7760 h 10242"/>
                <a:gd name="connsiteX8-799" fmla="*/ 853 w 14444"/>
                <a:gd name="connsiteY8-800" fmla="*/ 6896 h 10242"/>
                <a:gd name="connsiteX9-801" fmla="*/ 1181 w 14444"/>
                <a:gd name="connsiteY9-802" fmla="*/ 5373 h 10242"/>
                <a:gd name="connsiteX10-803" fmla="*/ 3176 w 14444"/>
                <a:gd name="connsiteY10-804" fmla="*/ 4040 h 10242"/>
                <a:gd name="connsiteX11-805" fmla="*/ 2 w 14444"/>
                <a:gd name="connsiteY11-806" fmla="*/ 3397 h 10242"/>
                <a:gd name="connsiteX12-807" fmla="*/ 3722 w 14444"/>
                <a:gd name="connsiteY12-808" fmla="*/ 1302 h 10242"/>
                <a:gd name="connsiteX0-809" fmla="*/ 3722 w 14473"/>
                <a:gd name="connsiteY0-810" fmla="*/ 1299 h 10239"/>
                <a:gd name="connsiteX1-811" fmla="*/ 7721 w 14473"/>
                <a:gd name="connsiteY1-812" fmla="*/ 21 h 10239"/>
                <a:gd name="connsiteX2-813" fmla="*/ 9852 w 14473"/>
                <a:gd name="connsiteY2-814" fmla="*/ 736 h 10239"/>
                <a:gd name="connsiteX3-815" fmla="*/ 13996 w 14473"/>
                <a:gd name="connsiteY3-816" fmla="*/ 2003 h 10239"/>
                <a:gd name="connsiteX4-817" fmla="*/ 13495 w 14473"/>
                <a:gd name="connsiteY4-818" fmla="*/ 6082 h 10239"/>
                <a:gd name="connsiteX5-819" fmla="*/ 6061 w 14473"/>
                <a:gd name="connsiteY5-820" fmla="*/ 9926 h 10239"/>
                <a:gd name="connsiteX6-821" fmla="*/ 2222 w 14473"/>
                <a:gd name="connsiteY6-822" fmla="*/ 9715 h 10239"/>
                <a:gd name="connsiteX7-823" fmla="*/ 1939 w 14473"/>
                <a:gd name="connsiteY7-824" fmla="*/ 7757 h 10239"/>
                <a:gd name="connsiteX8-825" fmla="*/ 853 w 14473"/>
                <a:gd name="connsiteY8-826" fmla="*/ 6893 h 10239"/>
                <a:gd name="connsiteX9-827" fmla="*/ 1181 w 14473"/>
                <a:gd name="connsiteY9-828" fmla="*/ 5370 h 10239"/>
                <a:gd name="connsiteX10-829" fmla="*/ 3176 w 14473"/>
                <a:gd name="connsiteY10-830" fmla="*/ 4037 h 10239"/>
                <a:gd name="connsiteX11-831" fmla="*/ 2 w 14473"/>
                <a:gd name="connsiteY11-832" fmla="*/ 3394 h 10239"/>
                <a:gd name="connsiteX12-833" fmla="*/ 3722 w 14473"/>
                <a:gd name="connsiteY12-834" fmla="*/ 1299 h 10239"/>
                <a:gd name="connsiteX0-835" fmla="*/ 3722 w 14473"/>
                <a:gd name="connsiteY0-836" fmla="*/ 1299 h 10239"/>
                <a:gd name="connsiteX1-837" fmla="*/ 7256 w 14473"/>
                <a:gd name="connsiteY1-838" fmla="*/ 21 h 10239"/>
                <a:gd name="connsiteX2-839" fmla="*/ 9852 w 14473"/>
                <a:gd name="connsiteY2-840" fmla="*/ 736 h 10239"/>
                <a:gd name="connsiteX3-841" fmla="*/ 13996 w 14473"/>
                <a:gd name="connsiteY3-842" fmla="*/ 2003 h 10239"/>
                <a:gd name="connsiteX4-843" fmla="*/ 13495 w 14473"/>
                <a:gd name="connsiteY4-844" fmla="*/ 6082 h 10239"/>
                <a:gd name="connsiteX5-845" fmla="*/ 6061 w 14473"/>
                <a:gd name="connsiteY5-846" fmla="*/ 9926 h 10239"/>
                <a:gd name="connsiteX6-847" fmla="*/ 2222 w 14473"/>
                <a:gd name="connsiteY6-848" fmla="*/ 9715 h 10239"/>
                <a:gd name="connsiteX7-849" fmla="*/ 1939 w 14473"/>
                <a:gd name="connsiteY7-850" fmla="*/ 7757 h 10239"/>
                <a:gd name="connsiteX8-851" fmla="*/ 853 w 14473"/>
                <a:gd name="connsiteY8-852" fmla="*/ 6893 h 10239"/>
                <a:gd name="connsiteX9-853" fmla="*/ 1181 w 14473"/>
                <a:gd name="connsiteY9-854" fmla="*/ 5370 h 10239"/>
                <a:gd name="connsiteX10-855" fmla="*/ 3176 w 14473"/>
                <a:gd name="connsiteY10-856" fmla="*/ 4037 h 10239"/>
                <a:gd name="connsiteX11-857" fmla="*/ 2 w 14473"/>
                <a:gd name="connsiteY11-858" fmla="*/ 3394 h 10239"/>
                <a:gd name="connsiteX12-859" fmla="*/ 3722 w 14473"/>
                <a:gd name="connsiteY12-860" fmla="*/ 1299 h 10239"/>
                <a:gd name="connsiteX0-861" fmla="*/ 3722 w 14307"/>
                <a:gd name="connsiteY0-862" fmla="*/ 1299 h 9729"/>
                <a:gd name="connsiteX1-863" fmla="*/ 7256 w 14307"/>
                <a:gd name="connsiteY1-864" fmla="*/ 21 h 9729"/>
                <a:gd name="connsiteX2-865" fmla="*/ 9852 w 14307"/>
                <a:gd name="connsiteY2-866" fmla="*/ 736 h 9729"/>
                <a:gd name="connsiteX3-867" fmla="*/ 13996 w 14307"/>
                <a:gd name="connsiteY3-868" fmla="*/ 2003 h 9729"/>
                <a:gd name="connsiteX4-869" fmla="*/ 13495 w 14307"/>
                <a:gd name="connsiteY4-870" fmla="*/ 6082 h 9729"/>
                <a:gd name="connsiteX5-871" fmla="*/ 9399 w 14307"/>
                <a:gd name="connsiteY5-872" fmla="*/ 6677 h 9729"/>
                <a:gd name="connsiteX6-873" fmla="*/ 2222 w 14307"/>
                <a:gd name="connsiteY6-874" fmla="*/ 9715 h 9729"/>
                <a:gd name="connsiteX7-875" fmla="*/ 1939 w 14307"/>
                <a:gd name="connsiteY7-876" fmla="*/ 7757 h 9729"/>
                <a:gd name="connsiteX8-877" fmla="*/ 853 w 14307"/>
                <a:gd name="connsiteY8-878" fmla="*/ 6893 h 9729"/>
                <a:gd name="connsiteX9-879" fmla="*/ 1181 w 14307"/>
                <a:gd name="connsiteY9-880" fmla="*/ 5370 h 9729"/>
                <a:gd name="connsiteX10-881" fmla="*/ 3176 w 14307"/>
                <a:gd name="connsiteY10-882" fmla="*/ 4037 h 9729"/>
                <a:gd name="connsiteX11-883" fmla="*/ 2 w 14307"/>
                <a:gd name="connsiteY11-884" fmla="*/ 3394 h 9729"/>
                <a:gd name="connsiteX12-885" fmla="*/ 3722 w 14307"/>
                <a:gd name="connsiteY12-886" fmla="*/ 1299 h 9729"/>
                <a:gd name="connsiteX0-887" fmla="*/ 2602 w 10000"/>
                <a:gd name="connsiteY0-888" fmla="*/ 1335 h 7973"/>
                <a:gd name="connsiteX1-889" fmla="*/ 5072 w 10000"/>
                <a:gd name="connsiteY1-890" fmla="*/ 22 h 7973"/>
                <a:gd name="connsiteX2-891" fmla="*/ 6886 w 10000"/>
                <a:gd name="connsiteY2-892" fmla="*/ 757 h 7973"/>
                <a:gd name="connsiteX3-893" fmla="*/ 9783 w 10000"/>
                <a:gd name="connsiteY3-894" fmla="*/ 2059 h 7973"/>
                <a:gd name="connsiteX4-895" fmla="*/ 9432 w 10000"/>
                <a:gd name="connsiteY4-896" fmla="*/ 6251 h 7973"/>
                <a:gd name="connsiteX5-897" fmla="*/ 6570 w 10000"/>
                <a:gd name="connsiteY5-898" fmla="*/ 6863 h 7973"/>
                <a:gd name="connsiteX6-899" fmla="*/ 1355 w 10000"/>
                <a:gd name="connsiteY6-900" fmla="*/ 7973 h 7973"/>
                <a:gd name="connsiteX7-901" fmla="*/ 596 w 10000"/>
                <a:gd name="connsiteY7-902" fmla="*/ 7085 h 7973"/>
                <a:gd name="connsiteX8-903" fmla="*/ 825 w 10000"/>
                <a:gd name="connsiteY8-904" fmla="*/ 5520 h 7973"/>
                <a:gd name="connsiteX9-905" fmla="*/ 2220 w 10000"/>
                <a:gd name="connsiteY9-906" fmla="*/ 4149 h 7973"/>
                <a:gd name="connsiteX10-907" fmla="*/ 1 w 10000"/>
                <a:gd name="connsiteY10-908" fmla="*/ 3489 h 7973"/>
                <a:gd name="connsiteX11-909" fmla="*/ 2602 w 10000"/>
                <a:gd name="connsiteY11-910" fmla="*/ 1335 h 7973"/>
                <a:gd name="connsiteX0-911" fmla="*/ 2602 w 10000"/>
                <a:gd name="connsiteY0-912" fmla="*/ 1674 h 8915"/>
                <a:gd name="connsiteX1-913" fmla="*/ 5072 w 10000"/>
                <a:gd name="connsiteY1-914" fmla="*/ 28 h 8915"/>
                <a:gd name="connsiteX2-915" fmla="*/ 6886 w 10000"/>
                <a:gd name="connsiteY2-916" fmla="*/ 949 h 8915"/>
                <a:gd name="connsiteX3-917" fmla="*/ 9783 w 10000"/>
                <a:gd name="connsiteY3-918" fmla="*/ 2582 h 8915"/>
                <a:gd name="connsiteX4-919" fmla="*/ 9432 w 10000"/>
                <a:gd name="connsiteY4-920" fmla="*/ 7840 h 8915"/>
                <a:gd name="connsiteX5-921" fmla="*/ 6570 w 10000"/>
                <a:gd name="connsiteY5-922" fmla="*/ 8608 h 8915"/>
                <a:gd name="connsiteX6-923" fmla="*/ 1087 w 10000"/>
                <a:gd name="connsiteY6-924" fmla="*/ 8417 h 8915"/>
                <a:gd name="connsiteX7-925" fmla="*/ 596 w 10000"/>
                <a:gd name="connsiteY7-926" fmla="*/ 8886 h 8915"/>
                <a:gd name="connsiteX8-927" fmla="*/ 825 w 10000"/>
                <a:gd name="connsiteY8-928" fmla="*/ 6923 h 8915"/>
                <a:gd name="connsiteX9-929" fmla="*/ 2220 w 10000"/>
                <a:gd name="connsiteY9-930" fmla="*/ 5204 h 8915"/>
                <a:gd name="connsiteX10-931" fmla="*/ 1 w 10000"/>
                <a:gd name="connsiteY10-932" fmla="*/ 4376 h 8915"/>
                <a:gd name="connsiteX11-933" fmla="*/ 2602 w 10000"/>
                <a:gd name="connsiteY11-934" fmla="*/ 1674 h 8915"/>
                <a:gd name="connsiteX0-935" fmla="*/ 2602 w 10000"/>
                <a:gd name="connsiteY0-936" fmla="*/ 1878 h 9675"/>
                <a:gd name="connsiteX1-937" fmla="*/ 5072 w 10000"/>
                <a:gd name="connsiteY1-938" fmla="*/ 31 h 9675"/>
                <a:gd name="connsiteX2-939" fmla="*/ 6886 w 10000"/>
                <a:gd name="connsiteY2-940" fmla="*/ 1064 h 9675"/>
                <a:gd name="connsiteX3-941" fmla="*/ 9783 w 10000"/>
                <a:gd name="connsiteY3-942" fmla="*/ 2896 h 9675"/>
                <a:gd name="connsiteX4-943" fmla="*/ 9432 w 10000"/>
                <a:gd name="connsiteY4-944" fmla="*/ 8794 h 9675"/>
                <a:gd name="connsiteX5-945" fmla="*/ 6570 w 10000"/>
                <a:gd name="connsiteY5-946" fmla="*/ 9656 h 9675"/>
                <a:gd name="connsiteX6-947" fmla="*/ 1087 w 10000"/>
                <a:gd name="connsiteY6-948" fmla="*/ 9441 h 9675"/>
                <a:gd name="connsiteX7-949" fmla="*/ 825 w 10000"/>
                <a:gd name="connsiteY7-950" fmla="*/ 7766 h 9675"/>
                <a:gd name="connsiteX8-951" fmla="*/ 2220 w 10000"/>
                <a:gd name="connsiteY8-952" fmla="*/ 5837 h 9675"/>
                <a:gd name="connsiteX9-953" fmla="*/ 1 w 10000"/>
                <a:gd name="connsiteY9-954" fmla="*/ 4909 h 9675"/>
                <a:gd name="connsiteX10-955" fmla="*/ 2602 w 10000"/>
                <a:gd name="connsiteY10-956" fmla="*/ 1878 h 9675"/>
                <a:gd name="connsiteX0-957" fmla="*/ 2354 w 9752"/>
                <a:gd name="connsiteY0-958" fmla="*/ 1941 h 10000"/>
                <a:gd name="connsiteX1-959" fmla="*/ 4824 w 9752"/>
                <a:gd name="connsiteY1-960" fmla="*/ 32 h 10000"/>
                <a:gd name="connsiteX2-961" fmla="*/ 6638 w 9752"/>
                <a:gd name="connsiteY2-962" fmla="*/ 1100 h 10000"/>
                <a:gd name="connsiteX3-963" fmla="*/ 9535 w 9752"/>
                <a:gd name="connsiteY3-964" fmla="*/ 2993 h 10000"/>
                <a:gd name="connsiteX4-965" fmla="*/ 9184 w 9752"/>
                <a:gd name="connsiteY4-966" fmla="*/ 9089 h 10000"/>
                <a:gd name="connsiteX5-967" fmla="*/ 6322 w 9752"/>
                <a:gd name="connsiteY5-968" fmla="*/ 9980 h 10000"/>
                <a:gd name="connsiteX6-969" fmla="*/ 839 w 9752"/>
                <a:gd name="connsiteY6-970" fmla="*/ 9758 h 10000"/>
                <a:gd name="connsiteX7-971" fmla="*/ 577 w 9752"/>
                <a:gd name="connsiteY7-972" fmla="*/ 8027 h 10000"/>
                <a:gd name="connsiteX8-973" fmla="*/ 1972 w 9752"/>
                <a:gd name="connsiteY8-974" fmla="*/ 6033 h 10000"/>
                <a:gd name="connsiteX9-975" fmla="*/ 2 w 9752"/>
                <a:gd name="connsiteY9-976" fmla="*/ 5074 h 10000"/>
                <a:gd name="connsiteX10-977" fmla="*/ 2354 w 9752"/>
                <a:gd name="connsiteY10-978" fmla="*/ 1941 h 10000"/>
                <a:gd name="connsiteX0-979" fmla="*/ 2429 w 10015"/>
                <a:gd name="connsiteY0-980" fmla="*/ 1941 h 10000"/>
                <a:gd name="connsiteX1-981" fmla="*/ 4962 w 10015"/>
                <a:gd name="connsiteY1-982" fmla="*/ 32 h 10000"/>
                <a:gd name="connsiteX2-983" fmla="*/ 6822 w 10015"/>
                <a:gd name="connsiteY2-984" fmla="*/ 1100 h 10000"/>
                <a:gd name="connsiteX3-985" fmla="*/ 9792 w 10015"/>
                <a:gd name="connsiteY3-986" fmla="*/ 2993 h 10000"/>
                <a:gd name="connsiteX4-987" fmla="*/ 9433 w 10015"/>
                <a:gd name="connsiteY4-988" fmla="*/ 9089 h 10000"/>
                <a:gd name="connsiteX5-989" fmla="*/ 6498 w 10015"/>
                <a:gd name="connsiteY5-990" fmla="*/ 9980 h 10000"/>
                <a:gd name="connsiteX6-991" fmla="*/ 875 w 10015"/>
                <a:gd name="connsiteY6-992" fmla="*/ 9758 h 10000"/>
                <a:gd name="connsiteX7-993" fmla="*/ 607 w 10015"/>
                <a:gd name="connsiteY7-994" fmla="*/ 8027 h 10000"/>
                <a:gd name="connsiteX8-995" fmla="*/ 1292 w 10015"/>
                <a:gd name="connsiteY8-996" fmla="*/ 7868 h 10000"/>
                <a:gd name="connsiteX9-997" fmla="*/ 17 w 10015"/>
                <a:gd name="connsiteY9-998" fmla="*/ 5074 h 10000"/>
                <a:gd name="connsiteX10-999" fmla="*/ 2429 w 10015"/>
                <a:gd name="connsiteY10-1000" fmla="*/ 1941 h 10000"/>
                <a:gd name="connsiteX0-1001" fmla="*/ 2429 w 10015"/>
                <a:gd name="connsiteY0-1002" fmla="*/ 1941 h 10000"/>
                <a:gd name="connsiteX1-1003" fmla="*/ 4962 w 10015"/>
                <a:gd name="connsiteY1-1004" fmla="*/ 32 h 10000"/>
                <a:gd name="connsiteX2-1005" fmla="*/ 6822 w 10015"/>
                <a:gd name="connsiteY2-1006" fmla="*/ 1100 h 10000"/>
                <a:gd name="connsiteX3-1007" fmla="*/ 9792 w 10015"/>
                <a:gd name="connsiteY3-1008" fmla="*/ 2993 h 10000"/>
                <a:gd name="connsiteX4-1009" fmla="*/ 9433 w 10015"/>
                <a:gd name="connsiteY4-1010" fmla="*/ 9089 h 10000"/>
                <a:gd name="connsiteX5-1011" fmla="*/ 6498 w 10015"/>
                <a:gd name="connsiteY5-1012" fmla="*/ 9980 h 10000"/>
                <a:gd name="connsiteX6-1013" fmla="*/ 2875 w 10015"/>
                <a:gd name="connsiteY6-1014" fmla="*/ 9758 h 10000"/>
                <a:gd name="connsiteX7-1015" fmla="*/ 607 w 10015"/>
                <a:gd name="connsiteY7-1016" fmla="*/ 8027 h 10000"/>
                <a:gd name="connsiteX8-1017" fmla="*/ 1292 w 10015"/>
                <a:gd name="connsiteY8-1018" fmla="*/ 7868 h 10000"/>
                <a:gd name="connsiteX9-1019" fmla="*/ 17 w 10015"/>
                <a:gd name="connsiteY9-1020" fmla="*/ 5074 h 10000"/>
                <a:gd name="connsiteX10-1021" fmla="*/ 2429 w 10015"/>
                <a:gd name="connsiteY10-1022" fmla="*/ 1941 h 10000"/>
                <a:gd name="connsiteX0-1023" fmla="*/ 2435 w 10021"/>
                <a:gd name="connsiteY0-1024" fmla="*/ 1941 h 10000"/>
                <a:gd name="connsiteX1-1025" fmla="*/ 4968 w 10021"/>
                <a:gd name="connsiteY1-1026" fmla="*/ 32 h 10000"/>
                <a:gd name="connsiteX2-1027" fmla="*/ 6828 w 10021"/>
                <a:gd name="connsiteY2-1028" fmla="*/ 1100 h 10000"/>
                <a:gd name="connsiteX3-1029" fmla="*/ 9798 w 10021"/>
                <a:gd name="connsiteY3-1030" fmla="*/ 2993 h 10000"/>
                <a:gd name="connsiteX4-1031" fmla="*/ 9439 w 10021"/>
                <a:gd name="connsiteY4-1032" fmla="*/ 9089 h 10000"/>
                <a:gd name="connsiteX5-1033" fmla="*/ 6504 w 10021"/>
                <a:gd name="connsiteY5-1034" fmla="*/ 9980 h 10000"/>
                <a:gd name="connsiteX6-1035" fmla="*/ 2881 w 10021"/>
                <a:gd name="connsiteY6-1036" fmla="*/ 9758 h 10000"/>
                <a:gd name="connsiteX7-1037" fmla="*/ 1298 w 10021"/>
                <a:gd name="connsiteY7-1038" fmla="*/ 7868 h 10000"/>
                <a:gd name="connsiteX8-1039" fmla="*/ 23 w 10021"/>
                <a:gd name="connsiteY8-1040" fmla="*/ 5074 h 10000"/>
                <a:gd name="connsiteX9-1041" fmla="*/ 2435 w 10021"/>
                <a:gd name="connsiteY9-1042" fmla="*/ 1941 h 10000"/>
                <a:gd name="connsiteX0-1043" fmla="*/ 2428 w 10014"/>
                <a:gd name="connsiteY0-1044" fmla="*/ 1941 h 10039"/>
                <a:gd name="connsiteX1-1045" fmla="*/ 4961 w 10014"/>
                <a:gd name="connsiteY1-1046" fmla="*/ 32 h 10039"/>
                <a:gd name="connsiteX2-1047" fmla="*/ 6821 w 10014"/>
                <a:gd name="connsiteY2-1048" fmla="*/ 1100 h 10039"/>
                <a:gd name="connsiteX3-1049" fmla="*/ 9791 w 10014"/>
                <a:gd name="connsiteY3-1050" fmla="*/ 2993 h 10039"/>
                <a:gd name="connsiteX4-1051" fmla="*/ 9432 w 10014"/>
                <a:gd name="connsiteY4-1052" fmla="*/ 9089 h 10039"/>
                <a:gd name="connsiteX5-1053" fmla="*/ 6497 w 10014"/>
                <a:gd name="connsiteY5-1054" fmla="*/ 9980 h 10039"/>
                <a:gd name="connsiteX6-1055" fmla="*/ 2874 w 10014"/>
                <a:gd name="connsiteY6-1056" fmla="*/ 9758 h 10039"/>
                <a:gd name="connsiteX7-1057" fmla="*/ 1468 w 10014"/>
                <a:gd name="connsiteY7-1058" fmla="*/ 8174 h 10039"/>
                <a:gd name="connsiteX8-1059" fmla="*/ 16 w 10014"/>
                <a:gd name="connsiteY8-1060" fmla="*/ 5074 h 10039"/>
                <a:gd name="connsiteX9-1061" fmla="*/ 2428 w 10014"/>
                <a:gd name="connsiteY9-1062" fmla="*/ 1941 h 10039"/>
                <a:gd name="connsiteX0-1063" fmla="*/ 2428 w 9984"/>
                <a:gd name="connsiteY0-1064" fmla="*/ 1941 h 10039"/>
                <a:gd name="connsiteX1-1065" fmla="*/ 4961 w 9984"/>
                <a:gd name="connsiteY1-1066" fmla="*/ 32 h 10039"/>
                <a:gd name="connsiteX2-1067" fmla="*/ 6821 w 9984"/>
                <a:gd name="connsiteY2-1068" fmla="*/ 1100 h 10039"/>
                <a:gd name="connsiteX3-1069" fmla="*/ 9752 w 9984"/>
                <a:gd name="connsiteY3-1070" fmla="*/ 2878 h 10039"/>
                <a:gd name="connsiteX4-1071" fmla="*/ 9432 w 9984"/>
                <a:gd name="connsiteY4-1072" fmla="*/ 9089 h 10039"/>
                <a:gd name="connsiteX5-1073" fmla="*/ 6497 w 9984"/>
                <a:gd name="connsiteY5-1074" fmla="*/ 9980 h 10039"/>
                <a:gd name="connsiteX6-1075" fmla="*/ 2874 w 9984"/>
                <a:gd name="connsiteY6-1076" fmla="*/ 9758 h 10039"/>
                <a:gd name="connsiteX7-1077" fmla="*/ 1468 w 9984"/>
                <a:gd name="connsiteY7-1078" fmla="*/ 8174 h 10039"/>
                <a:gd name="connsiteX8-1079" fmla="*/ 16 w 9984"/>
                <a:gd name="connsiteY8-1080" fmla="*/ 5074 h 10039"/>
                <a:gd name="connsiteX9-1081" fmla="*/ 2428 w 9984"/>
                <a:gd name="connsiteY9-1082" fmla="*/ 1941 h 10039"/>
                <a:gd name="connsiteX0-1083" fmla="*/ 2432 w 10144"/>
                <a:gd name="connsiteY0-1084" fmla="*/ 1933 h 10000"/>
                <a:gd name="connsiteX1-1085" fmla="*/ 4969 w 10144"/>
                <a:gd name="connsiteY1-1086" fmla="*/ 32 h 10000"/>
                <a:gd name="connsiteX2-1087" fmla="*/ 6832 w 10144"/>
                <a:gd name="connsiteY2-1088" fmla="*/ 1096 h 10000"/>
                <a:gd name="connsiteX3-1089" fmla="*/ 9768 w 10144"/>
                <a:gd name="connsiteY3-1090" fmla="*/ 2867 h 10000"/>
                <a:gd name="connsiteX4-1091" fmla="*/ 10072 w 10144"/>
                <a:gd name="connsiteY4-1092" fmla="*/ 5510 h 10000"/>
                <a:gd name="connsiteX5-1093" fmla="*/ 9447 w 10144"/>
                <a:gd name="connsiteY5-1094" fmla="*/ 9054 h 10000"/>
                <a:gd name="connsiteX6-1095" fmla="*/ 6507 w 10144"/>
                <a:gd name="connsiteY6-1096" fmla="*/ 9941 h 10000"/>
                <a:gd name="connsiteX7-1097" fmla="*/ 2879 w 10144"/>
                <a:gd name="connsiteY7-1098" fmla="*/ 9720 h 10000"/>
                <a:gd name="connsiteX8-1099" fmla="*/ 1470 w 10144"/>
                <a:gd name="connsiteY8-1100" fmla="*/ 8142 h 10000"/>
                <a:gd name="connsiteX9-1101" fmla="*/ 16 w 10144"/>
                <a:gd name="connsiteY9-1102" fmla="*/ 5054 h 10000"/>
                <a:gd name="connsiteX10-1103" fmla="*/ 2432 w 10144"/>
                <a:gd name="connsiteY10-1104" fmla="*/ 1933 h 10000"/>
                <a:gd name="connsiteX0-1105" fmla="*/ 2432 w 10082"/>
                <a:gd name="connsiteY0-1106" fmla="*/ 1933 h 10000"/>
                <a:gd name="connsiteX1-1107" fmla="*/ 4969 w 10082"/>
                <a:gd name="connsiteY1-1108" fmla="*/ 32 h 10000"/>
                <a:gd name="connsiteX2-1109" fmla="*/ 6832 w 10082"/>
                <a:gd name="connsiteY2-1110" fmla="*/ 1096 h 10000"/>
                <a:gd name="connsiteX3-1111" fmla="*/ 9441 w 10082"/>
                <a:gd name="connsiteY3-1112" fmla="*/ 2550 h 10000"/>
                <a:gd name="connsiteX4-1113" fmla="*/ 10072 w 10082"/>
                <a:gd name="connsiteY4-1114" fmla="*/ 5510 h 10000"/>
                <a:gd name="connsiteX5-1115" fmla="*/ 9447 w 10082"/>
                <a:gd name="connsiteY5-1116" fmla="*/ 9054 h 10000"/>
                <a:gd name="connsiteX6-1117" fmla="*/ 6507 w 10082"/>
                <a:gd name="connsiteY6-1118" fmla="*/ 9941 h 10000"/>
                <a:gd name="connsiteX7-1119" fmla="*/ 2879 w 10082"/>
                <a:gd name="connsiteY7-1120" fmla="*/ 9720 h 10000"/>
                <a:gd name="connsiteX8-1121" fmla="*/ 1470 w 10082"/>
                <a:gd name="connsiteY8-1122" fmla="*/ 8142 h 10000"/>
                <a:gd name="connsiteX9-1123" fmla="*/ 16 w 10082"/>
                <a:gd name="connsiteY9-1124" fmla="*/ 5054 h 10000"/>
                <a:gd name="connsiteX10-1125" fmla="*/ 2432 w 10082"/>
                <a:gd name="connsiteY10-1126" fmla="*/ 1933 h 10000"/>
                <a:gd name="connsiteX0-1127" fmla="*/ 2335 w 9985"/>
                <a:gd name="connsiteY0-1128" fmla="*/ 1933 h 10000"/>
                <a:gd name="connsiteX1-1129" fmla="*/ 4872 w 9985"/>
                <a:gd name="connsiteY1-1130" fmla="*/ 32 h 10000"/>
                <a:gd name="connsiteX2-1131" fmla="*/ 6735 w 9985"/>
                <a:gd name="connsiteY2-1132" fmla="*/ 1096 h 10000"/>
                <a:gd name="connsiteX3-1133" fmla="*/ 9344 w 9985"/>
                <a:gd name="connsiteY3-1134" fmla="*/ 2550 h 10000"/>
                <a:gd name="connsiteX4-1135" fmla="*/ 9975 w 9985"/>
                <a:gd name="connsiteY4-1136" fmla="*/ 5510 h 10000"/>
                <a:gd name="connsiteX5-1137" fmla="*/ 9350 w 9985"/>
                <a:gd name="connsiteY5-1138" fmla="*/ 9054 h 10000"/>
                <a:gd name="connsiteX6-1139" fmla="*/ 6410 w 9985"/>
                <a:gd name="connsiteY6-1140" fmla="*/ 9941 h 10000"/>
                <a:gd name="connsiteX7-1141" fmla="*/ 2782 w 9985"/>
                <a:gd name="connsiteY7-1142" fmla="*/ 9720 h 10000"/>
                <a:gd name="connsiteX8-1143" fmla="*/ 1373 w 9985"/>
                <a:gd name="connsiteY8-1144" fmla="*/ 8142 h 10000"/>
                <a:gd name="connsiteX9-1145" fmla="*/ 17 w 9985"/>
                <a:gd name="connsiteY9-1146" fmla="*/ 4940 h 10000"/>
                <a:gd name="connsiteX10-1147" fmla="*/ 2335 w 9985"/>
                <a:gd name="connsiteY10-1148" fmla="*/ 1933 h 10000"/>
                <a:gd name="connsiteX0-1149" fmla="*/ 2375 w 10036"/>
                <a:gd name="connsiteY0-1150" fmla="*/ 1933 h 10000"/>
                <a:gd name="connsiteX1-1151" fmla="*/ 4915 w 10036"/>
                <a:gd name="connsiteY1-1152" fmla="*/ 32 h 10000"/>
                <a:gd name="connsiteX2-1153" fmla="*/ 6781 w 10036"/>
                <a:gd name="connsiteY2-1154" fmla="*/ 1096 h 10000"/>
                <a:gd name="connsiteX3-1155" fmla="*/ 9394 w 10036"/>
                <a:gd name="connsiteY3-1156" fmla="*/ 2550 h 10000"/>
                <a:gd name="connsiteX4-1157" fmla="*/ 10026 w 10036"/>
                <a:gd name="connsiteY4-1158" fmla="*/ 5510 h 10000"/>
                <a:gd name="connsiteX5-1159" fmla="*/ 9400 w 10036"/>
                <a:gd name="connsiteY5-1160" fmla="*/ 9054 h 10000"/>
                <a:gd name="connsiteX6-1161" fmla="*/ 6456 w 10036"/>
                <a:gd name="connsiteY6-1162" fmla="*/ 9941 h 10000"/>
                <a:gd name="connsiteX7-1163" fmla="*/ 2822 w 10036"/>
                <a:gd name="connsiteY7-1164" fmla="*/ 9720 h 10000"/>
                <a:gd name="connsiteX8-1165" fmla="*/ 1411 w 10036"/>
                <a:gd name="connsiteY8-1166" fmla="*/ 8142 h 10000"/>
                <a:gd name="connsiteX9-1167" fmla="*/ 799 w 10036"/>
                <a:gd name="connsiteY9-1168" fmla="*/ 7529 h 10000"/>
                <a:gd name="connsiteX10-1169" fmla="*/ 53 w 10036"/>
                <a:gd name="connsiteY10-1170" fmla="*/ 4940 h 10000"/>
                <a:gd name="connsiteX11-1171" fmla="*/ 2375 w 10036"/>
                <a:gd name="connsiteY11-1172" fmla="*/ 1933 h 10000"/>
                <a:gd name="connsiteX0-1173" fmla="*/ 2390 w 10051"/>
                <a:gd name="connsiteY0-1174" fmla="*/ 1933 h 10027"/>
                <a:gd name="connsiteX1-1175" fmla="*/ 4930 w 10051"/>
                <a:gd name="connsiteY1-1176" fmla="*/ 32 h 10027"/>
                <a:gd name="connsiteX2-1177" fmla="*/ 6796 w 10051"/>
                <a:gd name="connsiteY2-1178" fmla="*/ 1096 h 10027"/>
                <a:gd name="connsiteX3-1179" fmla="*/ 9409 w 10051"/>
                <a:gd name="connsiteY3-1180" fmla="*/ 2550 h 10027"/>
                <a:gd name="connsiteX4-1181" fmla="*/ 10041 w 10051"/>
                <a:gd name="connsiteY4-1182" fmla="*/ 5510 h 10027"/>
                <a:gd name="connsiteX5-1183" fmla="*/ 9415 w 10051"/>
                <a:gd name="connsiteY5-1184" fmla="*/ 9054 h 10027"/>
                <a:gd name="connsiteX6-1185" fmla="*/ 6471 w 10051"/>
                <a:gd name="connsiteY6-1186" fmla="*/ 9941 h 10027"/>
                <a:gd name="connsiteX7-1187" fmla="*/ 2837 w 10051"/>
                <a:gd name="connsiteY7-1188" fmla="*/ 9720 h 10027"/>
                <a:gd name="connsiteX8-1189" fmla="*/ 814 w 10051"/>
                <a:gd name="connsiteY8-1190" fmla="*/ 7529 h 10027"/>
                <a:gd name="connsiteX9-1191" fmla="*/ 68 w 10051"/>
                <a:gd name="connsiteY9-1192" fmla="*/ 4940 h 10027"/>
                <a:gd name="connsiteX10-1193" fmla="*/ 2390 w 10051"/>
                <a:gd name="connsiteY10-1194" fmla="*/ 1933 h 10027"/>
                <a:gd name="connsiteX0-1195" fmla="*/ 2829 w 10077"/>
                <a:gd name="connsiteY0-1196" fmla="*/ 3061 h 10090"/>
                <a:gd name="connsiteX1-1197" fmla="*/ 4956 w 10077"/>
                <a:gd name="connsiteY1-1198" fmla="*/ 95 h 10090"/>
                <a:gd name="connsiteX2-1199" fmla="*/ 6822 w 10077"/>
                <a:gd name="connsiteY2-1200" fmla="*/ 1159 h 10090"/>
                <a:gd name="connsiteX3-1201" fmla="*/ 9435 w 10077"/>
                <a:gd name="connsiteY3-1202" fmla="*/ 2613 h 10090"/>
                <a:gd name="connsiteX4-1203" fmla="*/ 10067 w 10077"/>
                <a:gd name="connsiteY4-1204" fmla="*/ 5573 h 10090"/>
                <a:gd name="connsiteX5-1205" fmla="*/ 9441 w 10077"/>
                <a:gd name="connsiteY5-1206" fmla="*/ 9117 h 10090"/>
                <a:gd name="connsiteX6-1207" fmla="*/ 6497 w 10077"/>
                <a:gd name="connsiteY6-1208" fmla="*/ 10004 h 10090"/>
                <a:gd name="connsiteX7-1209" fmla="*/ 2863 w 10077"/>
                <a:gd name="connsiteY7-1210" fmla="*/ 9783 h 10090"/>
                <a:gd name="connsiteX8-1211" fmla="*/ 840 w 10077"/>
                <a:gd name="connsiteY8-1212" fmla="*/ 7592 h 10090"/>
                <a:gd name="connsiteX9-1213" fmla="*/ 94 w 10077"/>
                <a:gd name="connsiteY9-1214" fmla="*/ 5003 h 10090"/>
                <a:gd name="connsiteX10-1215" fmla="*/ 2829 w 10077"/>
                <a:gd name="connsiteY10-1216" fmla="*/ 3061 h 10090"/>
                <a:gd name="connsiteX0-1217" fmla="*/ 2219 w 9467"/>
                <a:gd name="connsiteY0-1218" fmla="*/ 3061 h 10090"/>
                <a:gd name="connsiteX1-1219" fmla="*/ 4346 w 9467"/>
                <a:gd name="connsiteY1-1220" fmla="*/ 95 h 10090"/>
                <a:gd name="connsiteX2-1221" fmla="*/ 6212 w 9467"/>
                <a:gd name="connsiteY2-1222" fmla="*/ 1159 h 10090"/>
                <a:gd name="connsiteX3-1223" fmla="*/ 8825 w 9467"/>
                <a:gd name="connsiteY3-1224" fmla="*/ 2613 h 10090"/>
                <a:gd name="connsiteX4-1225" fmla="*/ 9457 w 9467"/>
                <a:gd name="connsiteY4-1226" fmla="*/ 5573 h 10090"/>
                <a:gd name="connsiteX5-1227" fmla="*/ 8831 w 9467"/>
                <a:gd name="connsiteY5-1228" fmla="*/ 9117 h 10090"/>
                <a:gd name="connsiteX6-1229" fmla="*/ 5887 w 9467"/>
                <a:gd name="connsiteY6-1230" fmla="*/ 10004 h 10090"/>
                <a:gd name="connsiteX7-1231" fmla="*/ 2253 w 9467"/>
                <a:gd name="connsiteY7-1232" fmla="*/ 9783 h 10090"/>
                <a:gd name="connsiteX8-1233" fmla="*/ 230 w 9467"/>
                <a:gd name="connsiteY8-1234" fmla="*/ 7592 h 10090"/>
                <a:gd name="connsiteX9-1235" fmla="*/ 424 w 9467"/>
                <a:gd name="connsiteY9-1236" fmla="*/ 4870 h 10090"/>
                <a:gd name="connsiteX10-1237" fmla="*/ 2219 w 9467"/>
                <a:gd name="connsiteY10-1238" fmla="*/ 3061 h 10090"/>
                <a:gd name="connsiteX0-1239" fmla="*/ 1998 w 9653"/>
                <a:gd name="connsiteY0-1240" fmla="*/ 3034 h 9961"/>
                <a:gd name="connsiteX1-1241" fmla="*/ 4245 w 9653"/>
                <a:gd name="connsiteY1-1242" fmla="*/ 94 h 9961"/>
                <a:gd name="connsiteX2-1243" fmla="*/ 6216 w 9653"/>
                <a:gd name="connsiteY2-1244" fmla="*/ 1149 h 9961"/>
                <a:gd name="connsiteX3-1245" fmla="*/ 8976 w 9653"/>
                <a:gd name="connsiteY3-1246" fmla="*/ 2590 h 9961"/>
                <a:gd name="connsiteX4-1247" fmla="*/ 9643 w 9653"/>
                <a:gd name="connsiteY4-1248" fmla="*/ 5523 h 9961"/>
                <a:gd name="connsiteX5-1249" fmla="*/ 8982 w 9653"/>
                <a:gd name="connsiteY5-1250" fmla="*/ 9036 h 9961"/>
                <a:gd name="connsiteX6-1251" fmla="*/ 5872 w 9653"/>
                <a:gd name="connsiteY6-1252" fmla="*/ 9915 h 9961"/>
                <a:gd name="connsiteX7-1253" fmla="*/ 2034 w 9653"/>
                <a:gd name="connsiteY7-1254" fmla="*/ 9696 h 9961"/>
                <a:gd name="connsiteX8-1255" fmla="*/ 551 w 9653"/>
                <a:gd name="connsiteY8-1256" fmla="*/ 8491 h 9961"/>
                <a:gd name="connsiteX9-1257" fmla="*/ 102 w 9653"/>
                <a:gd name="connsiteY9-1258" fmla="*/ 4827 h 9961"/>
                <a:gd name="connsiteX10-1259" fmla="*/ 1998 w 9653"/>
                <a:gd name="connsiteY10-1260" fmla="*/ 3034 h 9961"/>
                <a:gd name="connsiteX0-1261" fmla="*/ 2063 w 9994"/>
                <a:gd name="connsiteY0-1262" fmla="*/ 3046 h 10031"/>
                <a:gd name="connsiteX1-1263" fmla="*/ 4391 w 9994"/>
                <a:gd name="connsiteY1-1264" fmla="*/ 94 h 10031"/>
                <a:gd name="connsiteX2-1265" fmla="*/ 6432 w 9994"/>
                <a:gd name="connsiteY2-1266" fmla="*/ 1153 h 10031"/>
                <a:gd name="connsiteX3-1267" fmla="*/ 9292 w 9994"/>
                <a:gd name="connsiteY3-1268" fmla="*/ 2600 h 10031"/>
                <a:gd name="connsiteX4-1269" fmla="*/ 9983 w 9994"/>
                <a:gd name="connsiteY4-1270" fmla="*/ 5545 h 10031"/>
                <a:gd name="connsiteX5-1271" fmla="*/ 9298 w 9994"/>
                <a:gd name="connsiteY5-1272" fmla="*/ 9071 h 10031"/>
                <a:gd name="connsiteX6-1273" fmla="*/ 6076 w 9994"/>
                <a:gd name="connsiteY6-1274" fmla="*/ 9954 h 10031"/>
                <a:gd name="connsiteX7-1275" fmla="*/ 2100 w 9994"/>
                <a:gd name="connsiteY7-1276" fmla="*/ 9734 h 10031"/>
                <a:gd name="connsiteX8-1277" fmla="*/ 589 w 9994"/>
                <a:gd name="connsiteY8-1278" fmla="*/ 7729 h 10031"/>
                <a:gd name="connsiteX9-1279" fmla="*/ 99 w 9994"/>
                <a:gd name="connsiteY9-1280" fmla="*/ 4846 h 10031"/>
                <a:gd name="connsiteX10-1281" fmla="*/ 2063 w 9994"/>
                <a:gd name="connsiteY10-1282" fmla="*/ 3046 h 10031"/>
                <a:gd name="connsiteX0-1283" fmla="*/ 2064 w 10000"/>
                <a:gd name="connsiteY0-1284" fmla="*/ 3037 h 10189"/>
                <a:gd name="connsiteX1-1285" fmla="*/ 4394 w 10000"/>
                <a:gd name="connsiteY1-1286" fmla="*/ 94 h 10189"/>
                <a:gd name="connsiteX2-1287" fmla="*/ 6436 w 10000"/>
                <a:gd name="connsiteY2-1288" fmla="*/ 1149 h 10189"/>
                <a:gd name="connsiteX3-1289" fmla="*/ 9298 w 10000"/>
                <a:gd name="connsiteY3-1290" fmla="*/ 2592 h 10189"/>
                <a:gd name="connsiteX4-1291" fmla="*/ 9989 w 10000"/>
                <a:gd name="connsiteY4-1292" fmla="*/ 5528 h 10189"/>
                <a:gd name="connsiteX5-1293" fmla="*/ 9304 w 10000"/>
                <a:gd name="connsiteY5-1294" fmla="*/ 9043 h 10189"/>
                <a:gd name="connsiteX6-1295" fmla="*/ 6080 w 10000"/>
                <a:gd name="connsiteY6-1296" fmla="*/ 9923 h 10189"/>
                <a:gd name="connsiteX7-1297" fmla="*/ 2076 w 10000"/>
                <a:gd name="connsiteY7-1298" fmla="*/ 10012 h 10189"/>
                <a:gd name="connsiteX8-1299" fmla="*/ 589 w 10000"/>
                <a:gd name="connsiteY8-1300" fmla="*/ 7705 h 10189"/>
                <a:gd name="connsiteX9-1301" fmla="*/ 99 w 10000"/>
                <a:gd name="connsiteY9-1302" fmla="*/ 4831 h 10189"/>
                <a:gd name="connsiteX10-1303" fmla="*/ 2064 w 10000"/>
                <a:gd name="connsiteY10-1304" fmla="*/ 3037 h 10189"/>
                <a:gd name="connsiteX0-1305" fmla="*/ 2064 w 10000"/>
                <a:gd name="connsiteY0-1306" fmla="*/ 3037 h 10375"/>
                <a:gd name="connsiteX1-1307" fmla="*/ 4394 w 10000"/>
                <a:gd name="connsiteY1-1308" fmla="*/ 94 h 10375"/>
                <a:gd name="connsiteX2-1309" fmla="*/ 6436 w 10000"/>
                <a:gd name="connsiteY2-1310" fmla="*/ 1149 h 10375"/>
                <a:gd name="connsiteX3-1311" fmla="*/ 9298 w 10000"/>
                <a:gd name="connsiteY3-1312" fmla="*/ 2592 h 10375"/>
                <a:gd name="connsiteX4-1313" fmla="*/ 9989 w 10000"/>
                <a:gd name="connsiteY4-1314" fmla="*/ 5528 h 10375"/>
                <a:gd name="connsiteX5-1315" fmla="*/ 9304 w 10000"/>
                <a:gd name="connsiteY5-1316" fmla="*/ 9043 h 10375"/>
                <a:gd name="connsiteX6-1317" fmla="*/ 6306 w 10000"/>
                <a:gd name="connsiteY6-1318" fmla="*/ 10275 h 10375"/>
                <a:gd name="connsiteX7-1319" fmla="*/ 2076 w 10000"/>
                <a:gd name="connsiteY7-1320" fmla="*/ 10012 h 10375"/>
                <a:gd name="connsiteX8-1321" fmla="*/ 589 w 10000"/>
                <a:gd name="connsiteY8-1322" fmla="*/ 7705 h 10375"/>
                <a:gd name="connsiteX9-1323" fmla="*/ 99 w 10000"/>
                <a:gd name="connsiteY9-1324" fmla="*/ 4831 h 10375"/>
                <a:gd name="connsiteX10-1325" fmla="*/ 2064 w 10000"/>
                <a:gd name="connsiteY10-1326" fmla="*/ 3037 h 10375"/>
                <a:gd name="connsiteX0-1327" fmla="*/ 2064 w 10000"/>
                <a:gd name="connsiteY0-1328" fmla="*/ 3037 h 10391"/>
                <a:gd name="connsiteX1-1329" fmla="*/ 4394 w 10000"/>
                <a:gd name="connsiteY1-1330" fmla="*/ 94 h 10391"/>
                <a:gd name="connsiteX2-1331" fmla="*/ 6436 w 10000"/>
                <a:gd name="connsiteY2-1332" fmla="*/ 1149 h 10391"/>
                <a:gd name="connsiteX3-1333" fmla="*/ 9298 w 10000"/>
                <a:gd name="connsiteY3-1334" fmla="*/ 2592 h 10391"/>
                <a:gd name="connsiteX4-1335" fmla="*/ 9989 w 10000"/>
                <a:gd name="connsiteY4-1336" fmla="*/ 5528 h 10391"/>
                <a:gd name="connsiteX5-1337" fmla="*/ 8451 w 10000"/>
                <a:gd name="connsiteY5-1338" fmla="*/ 9923 h 10391"/>
                <a:gd name="connsiteX6-1339" fmla="*/ 6306 w 10000"/>
                <a:gd name="connsiteY6-1340" fmla="*/ 10275 h 10391"/>
                <a:gd name="connsiteX7-1341" fmla="*/ 2076 w 10000"/>
                <a:gd name="connsiteY7-1342" fmla="*/ 10012 h 10391"/>
                <a:gd name="connsiteX8-1343" fmla="*/ 589 w 10000"/>
                <a:gd name="connsiteY8-1344" fmla="*/ 7705 h 10391"/>
                <a:gd name="connsiteX9-1345" fmla="*/ 99 w 10000"/>
                <a:gd name="connsiteY9-1346" fmla="*/ 4831 h 10391"/>
                <a:gd name="connsiteX10-1347" fmla="*/ 2064 w 10000"/>
                <a:gd name="connsiteY10-1348" fmla="*/ 3037 h 10391"/>
                <a:gd name="connsiteX0-1349" fmla="*/ 2064 w 10000"/>
                <a:gd name="connsiteY0-1350" fmla="*/ 3037 h 10466"/>
                <a:gd name="connsiteX1-1351" fmla="*/ 4394 w 10000"/>
                <a:gd name="connsiteY1-1352" fmla="*/ 94 h 10466"/>
                <a:gd name="connsiteX2-1353" fmla="*/ 6436 w 10000"/>
                <a:gd name="connsiteY2-1354" fmla="*/ 1149 h 10466"/>
                <a:gd name="connsiteX3-1355" fmla="*/ 9298 w 10000"/>
                <a:gd name="connsiteY3-1356" fmla="*/ 2592 h 10466"/>
                <a:gd name="connsiteX4-1357" fmla="*/ 9989 w 10000"/>
                <a:gd name="connsiteY4-1358" fmla="*/ 5528 h 10466"/>
                <a:gd name="connsiteX5-1359" fmla="*/ 8451 w 10000"/>
                <a:gd name="connsiteY5-1360" fmla="*/ 9923 h 10466"/>
                <a:gd name="connsiteX6-1361" fmla="*/ 5829 w 10000"/>
                <a:gd name="connsiteY6-1362" fmla="*/ 10407 h 10466"/>
                <a:gd name="connsiteX7-1363" fmla="*/ 2076 w 10000"/>
                <a:gd name="connsiteY7-1364" fmla="*/ 10012 h 10466"/>
                <a:gd name="connsiteX8-1365" fmla="*/ 589 w 10000"/>
                <a:gd name="connsiteY8-1366" fmla="*/ 7705 h 10466"/>
                <a:gd name="connsiteX9-1367" fmla="*/ 99 w 10000"/>
                <a:gd name="connsiteY9-1368" fmla="*/ 4831 h 10466"/>
                <a:gd name="connsiteX10-1369" fmla="*/ 2064 w 10000"/>
                <a:gd name="connsiteY10-1370" fmla="*/ 3037 h 10466"/>
                <a:gd name="connsiteX0-1371" fmla="*/ 2064 w 10000"/>
                <a:gd name="connsiteY0-1372" fmla="*/ 3037 h 10439"/>
                <a:gd name="connsiteX1-1373" fmla="*/ 4394 w 10000"/>
                <a:gd name="connsiteY1-1374" fmla="*/ 94 h 10439"/>
                <a:gd name="connsiteX2-1375" fmla="*/ 6436 w 10000"/>
                <a:gd name="connsiteY2-1376" fmla="*/ 1149 h 10439"/>
                <a:gd name="connsiteX3-1377" fmla="*/ 9298 w 10000"/>
                <a:gd name="connsiteY3-1378" fmla="*/ 2592 h 10439"/>
                <a:gd name="connsiteX4-1379" fmla="*/ 9989 w 10000"/>
                <a:gd name="connsiteY4-1380" fmla="*/ 5528 h 10439"/>
                <a:gd name="connsiteX5-1381" fmla="*/ 8727 w 10000"/>
                <a:gd name="connsiteY5-1382" fmla="*/ 9571 h 10439"/>
                <a:gd name="connsiteX6-1383" fmla="*/ 5829 w 10000"/>
                <a:gd name="connsiteY6-1384" fmla="*/ 10407 h 10439"/>
                <a:gd name="connsiteX7-1385" fmla="*/ 2076 w 10000"/>
                <a:gd name="connsiteY7-1386" fmla="*/ 10012 h 10439"/>
                <a:gd name="connsiteX8-1387" fmla="*/ 589 w 10000"/>
                <a:gd name="connsiteY8-1388" fmla="*/ 7705 h 10439"/>
                <a:gd name="connsiteX9-1389" fmla="*/ 99 w 10000"/>
                <a:gd name="connsiteY9-1390" fmla="*/ 4831 h 10439"/>
                <a:gd name="connsiteX10-1391" fmla="*/ 2064 w 10000"/>
                <a:gd name="connsiteY10-1392" fmla="*/ 3037 h 10439"/>
                <a:gd name="connsiteX0-1393" fmla="*/ 2064 w 9733"/>
                <a:gd name="connsiteY0-1394" fmla="*/ 3037 h 10439"/>
                <a:gd name="connsiteX1-1395" fmla="*/ 4394 w 9733"/>
                <a:gd name="connsiteY1-1396" fmla="*/ 94 h 10439"/>
                <a:gd name="connsiteX2-1397" fmla="*/ 6436 w 9733"/>
                <a:gd name="connsiteY2-1398" fmla="*/ 1149 h 10439"/>
                <a:gd name="connsiteX3-1399" fmla="*/ 9298 w 9733"/>
                <a:gd name="connsiteY3-1400" fmla="*/ 2592 h 10439"/>
                <a:gd name="connsiteX4-1401" fmla="*/ 9688 w 9733"/>
                <a:gd name="connsiteY4-1402" fmla="*/ 6188 h 10439"/>
                <a:gd name="connsiteX5-1403" fmla="*/ 8727 w 9733"/>
                <a:gd name="connsiteY5-1404" fmla="*/ 9571 h 10439"/>
                <a:gd name="connsiteX6-1405" fmla="*/ 5829 w 9733"/>
                <a:gd name="connsiteY6-1406" fmla="*/ 10407 h 10439"/>
                <a:gd name="connsiteX7-1407" fmla="*/ 2076 w 9733"/>
                <a:gd name="connsiteY7-1408" fmla="*/ 10012 h 10439"/>
                <a:gd name="connsiteX8-1409" fmla="*/ 589 w 9733"/>
                <a:gd name="connsiteY8-1410" fmla="*/ 7705 h 10439"/>
                <a:gd name="connsiteX9-1411" fmla="*/ 99 w 9733"/>
                <a:gd name="connsiteY9-1412" fmla="*/ 4831 h 10439"/>
                <a:gd name="connsiteX10-1413" fmla="*/ 2064 w 9733"/>
                <a:gd name="connsiteY10-1414" fmla="*/ 3037 h 10439"/>
                <a:gd name="connsiteX0-1415" fmla="*/ 2121 w 9957"/>
                <a:gd name="connsiteY0-1416" fmla="*/ 2909 h 10000"/>
                <a:gd name="connsiteX1-1417" fmla="*/ 4515 w 9957"/>
                <a:gd name="connsiteY1-1418" fmla="*/ 90 h 10000"/>
                <a:gd name="connsiteX2-1419" fmla="*/ 6613 w 9957"/>
                <a:gd name="connsiteY2-1420" fmla="*/ 1101 h 10000"/>
                <a:gd name="connsiteX3-1421" fmla="*/ 8651 w 9957"/>
                <a:gd name="connsiteY3-1422" fmla="*/ 2609 h 10000"/>
                <a:gd name="connsiteX4-1423" fmla="*/ 9954 w 9957"/>
                <a:gd name="connsiteY4-1424" fmla="*/ 5928 h 10000"/>
                <a:gd name="connsiteX5-1425" fmla="*/ 8966 w 9957"/>
                <a:gd name="connsiteY5-1426" fmla="*/ 9169 h 10000"/>
                <a:gd name="connsiteX6-1427" fmla="*/ 5989 w 9957"/>
                <a:gd name="connsiteY6-1428" fmla="*/ 9969 h 10000"/>
                <a:gd name="connsiteX7-1429" fmla="*/ 2133 w 9957"/>
                <a:gd name="connsiteY7-1430" fmla="*/ 9591 h 10000"/>
                <a:gd name="connsiteX8-1431" fmla="*/ 605 w 9957"/>
                <a:gd name="connsiteY8-1432" fmla="*/ 7381 h 10000"/>
                <a:gd name="connsiteX9-1433" fmla="*/ 102 w 9957"/>
                <a:gd name="connsiteY9-1434" fmla="*/ 4628 h 10000"/>
                <a:gd name="connsiteX10-1435" fmla="*/ 2121 w 9957"/>
                <a:gd name="connsiteY10-1436" fmla="*/ 2909 h 10000"/>
                <a:gd name="connsiteX0-1437" fmla="*/ 2130 w 9999"/>
                <a:gd name="connsiteY0-1438" fmla="*/ 2842 h 9933"/>
                <a:gd name="connsiteX1-1439" fmla="*/ 4534 w 9999"/>
                <a:gd name="connsiteY1-1440" fmla="*/ 23 h 9933"/>
                <a:gd name="connsiteX2-1441" fmla="*/ 6979 w 9999"/>
                <a:gd name="connsiteY2-1442" fmla="*/ 1709 h 9933"/>
                <a:gd name="connsiteX3-1443" fmla="*/ 8688 w 9999"/>
                <a:gd name="connsiteY3-1444" fmla="*/ 2542 h 9933"/>
                <a:gd name="connsiteX4-1445" fmla="*/ 9997 w 9999"/>
                <a:gd name="connsiteY4-1446" fmla="*/ 5861 h 9933"/>
                <a:gd name="connsiteX5-1447" fmla="*/ 9005 w 9999"/>
                <a:gd name="connsiteY5-1448" fmla="*/ 9102 h 9933"/>
                <a:gd name="connsiteX6-1449" fmla="*/ 6015 w 9999"/>
                <a:gd name="connsiteY6-1450" fmla="*/ 9902 h 9933"/>
                <a:gd name="connsiteX7-1451" fmla="*/ 2142 w 9999"/>
                <a:gd name="connsiteY7-1452" fmla="*/ 9524 h 9933"/>
                <a:gd name="connsiteX8-1453" fmla="*/ 608 w 9999"/>
                <a:gd name="connsiteY8-1454" fmla="*/ 7314 h 9933"/>
                <a:gd name="connsiteX9-1455" fmla="*/ 102 w 9999"/>
                <a:gd name="connsiteY9-1456" fmla="*/ 4561 h 9933"/>
                <a:gd name="connsiteX10-1457" fmla="*/ 2130 w 9999"/>
                <a:gd name="connsiteY10-1458" fmla="*/ 2842 h 9933"/>
                <a:gd name="connsiteX0-1459" fmla="*/ 2130 w 10000"/>
                <a:gd name="connsiteY0-1460" fmla="*/ 2860 h 9999"/>
                <a:gd name="connsiteX1-1461" fmla="*/ 4534 w 10000"/>
                <a:gd name="connsiteY1-1462" fmla="*/ 22 h 9999"/>
                <a:gd name="connsiteX2-1463" fmla="*/ 6980 w 10000"/>
                <a:gd name="connsiteY2-1464" fmla="*/ 1720 h 9999"/>
                <a:gd name="connsiteX3-1465" fmla="*/ 8689 w 10000"/>
                <a:gd name="connsiteY3-1466" fmla="*/ 2558 h 9999"/>
                <a:gd name="connsiteX4-1467" fmla="*/ 9998 w 10000"/>
                <a:gd name="connsiteY4-1468" fmla="*/ 5900 h 9999"/>
                <a:gd name="connsiteX5-1469" fmla="*/ 9006 w 10000"/>
                <a:gd name="connsiteY5-1470" fmla="*/ 9162 h 9999"/>
                <a:gd name="connsiteX6-1471" fmla="*/ 6016 w 10000"/>
                <a:gd name="connsiteY6-1472" fmla="*/ 9968 h 9999"/>
                <a:gd name="connsiteX7-1473" fmla="*/ 2142 w 10000"/>
                <a:gd name="connsiteY7-1474" fmla="*/ 9587 h 9999"/>
                <a:gd name="connsiteX8-1475" fmla="*/ 608 w 10000"/>
                <a:gd name="connsiteY8-1476" fmla="*/ 7362 h 9999"/>
                <a:gd name="connsiteX9-1477" fmla="*/ 102 w 10000"/>
                <a:gd name="connsiteY9-1478" fmla="*/ 4591 h 9999"/>
                <a:gd name="connsiteX10-1479" fmla="*/ 2130 w 10000"/>
                <a:gd name="connsiteY10-1480" fmla="*/ 2860 h 9999"/>
                <a:gd name="connsiteX0-1481" fmla="*/ 2130 w 10000"/>
                <a:gd name="connsiteY0-1482" fmla="*/ 2860 h 10000"/>
                <a:gd name="connsiteX1-1483" fmla="*/ 4534 w 10000"/>
                <a:gd name="connsiteY1-1484" fmla="*/ 22 h 10000"/>
                <a:gd name="connsiteX2-1485" fmla="*/ 6980 w 10000"/>
                <a:gd name="connsiteY2-1486" fmla="*/ 1720 h 10000"/>
                <a:gd name="connsiteX3-1487" fmla="*/ 8689 w 10000"/>
                <a:gd name="connsiteY3-1488" fmla="*/ 2558 h 10000"/>
                <a:gd name="connsiteX4-1489" fmla="*/ 9998 w 10000"/>
                <a:gd name="connsiteY4-1490" fmla="*/ 5901 h 10000"/>
                <a:gd name="connsiteX5-1491" fmla="*/ 9006 w 10000"/>
                <a:gd name="connsiteY5-1492" fmla="*/ 9163 h 10000"/>
                <a:gd name="connsiteX6-1493" fmla="*/ 6016 w 10000"/>
                <a:gd name="connsiteY6-1494" fmla="*/ 9969 h 10000"/>
                <a:gd name="connsiteX7-1495" fmla="*/ 2142 w 10000"/>
                <a:gd name="connsiteY7-1496" fmla="*/ 9588 h 10000"/>
                <a:gd name="connsiteX8-1497" fmla="*/ 608 w 10000"/>
                <a:gd name="connsiteY8-1498" fmla="*/ 7363 h 10000"/>
                <a:gd name="connsiteX9-1499" fmla="*/ 102 w 10000"/>
                <a:gd name="connsiteY9-1500" fmla="*/ 4591 h 10000"/>
                <a:gd name="connsiteX10-1501" fmla="*/ 2130 w 10000"/>
                <a:gd name="connsiteY10-1502" fmla="*/ 2860 h 10000"/>
                <a:gd name="connsiteX0-1503" fmla="*/ 2130 w 10000"/>
                <a:gd name="connsiteY0-1504" fmla="*/ 2866 h 10006"/>
                <a:gd name="connsiteX1-1505" fmla="*/ 4534 w 10000"/>
                <a:gd name="connsiteY1-1506" fmla="*/ 28 h 10006"/>
                <a:gd name="connsiteX2-1507" fmla="*/ 7006 w 10000"/>
                <a:gd name="connsiteY2-1508" fmla="*/ 1599 h 10006"/>
                <a:gd name="connsiteX3-1509" fmla="*/ 8689 w 10000"/>
                <a:gd name="connsiteY3-1510" fmla="*/ 2564 h 10006"/>
                <a:gd name="connsiteX4-1511" fmla="*/ 9998 w 10000"/>
                <a:gd name="connsiteY4-1512" fmla="*/ 5907 h 10006"/>
                <a:gd name="connsiteX5-1513" fmla="*/ 9006 w 10000"/>
                <a:gd name="connsiteY5-1514" fmla="*/ 9169 h 10006"/>
                <a:gd name="connsiteX6-1515" fmla="*/ 6016 w 10000"/>
                <a:gd name="connsiteY6-1516" fmla="*/ 9975 h 10006"/>
                <a:gd name="connsiteX7-1517" fmla="*/ 2142 w 10000"/>
                <a:gd name="connsiteY7-1518" fmla="*/ 9594 h 10006"/>
                <a:gd name="connsiteX8-1519" fmla="*/ 608 w 10000"/>
                <a:gd name="connsiteY8-1520" fmla="*/ 7369 h 10006"/>
                <a:gd name="connsiteX9-1521" fmla="*/ 102 w 10000"/>
                <a:gd name="connsiteY9-1522" fmla="*/ 4597 h 10006"/>
                <a:gd name="connsiteX10-1523" fmla="*/ 2130 w 10000"/>
                <a:gd name="connsiteY10-1524" fmla="*/ 2866 h 10006"/>
                <a:gd name="connsiteX0-1525" fmla="*/ 2130 w 10007"/>
                <a:gd name="connsiteY0-1526" fmla="*/ 2866 h 10006"/>
                <a:gd name="connsiteX1-1527" fmla="*/ 4534 w 10007"/>
                <a:gd name="connsiteY1-1528" fmla="*/ 28 h 10006"/>
                <a:gd name="connsiteX2-1529" fmla="*/ 7006 w 10007"/>
                <a:gd name="connsiteY2-1530" fmla="*/ 1599 h 10006"/>
                <a:gd name="connsiteX3-1531" fmla="*/ 9336 w 10007"/>
                <a:gd name="connsiteY3-1532" fmla="*/ 3073 h 10006"/>
                <a:gd name="connsiteX4-1533" fmla="*/ 9998 w 10007"/>
                <a:gd name="connsiteY4-1534" fmla="*/ 5907 h 10006"/>
                <a:gd name="connsiteX5-1535" fmla="*/ 9006 w 10007"/>
                <a:gd name="connsiteY5-1536" fmla="*/ 9169 h 10006"/>
                <a:gd name="connsiteX6-1537" fmla="*/ 6016 w 10007"/>
                <a:gd name="connsiteY6-1538" fmla="*/ 9975 h 10006"/>
                <a:gd name="connsiteX7-1539" fmla="*/ 2142 w 10007"/>
                <a:gd name="connsiteY7-1540" fmla="*/ 9594 h 10006"/>
                <a:gd name="connsiteX8-1541" fmla="*/ 608 w 10007"/>
                <a:gd name="connsiteY8-1542" fmla="*/ 7369 h 10006"/>
                <a:gd name="connsiteX9-1543" fmla="*/ 102 w 10007"/>
                <a:gd name="connsiteY9-1544" fmla="*/ 4597 h 10006"/>
                <a:gd name="connsiteX10-1545" fmla="*/ 2130 w 10007"/>
                <a:gd name="connsiteY10-1546" fmla="*/ 2866 h 10006"/>
                <a:gd name="connsiteX0-1547" fmla="*/ 2130 w 9906"/>
                <a:gd name="connsiteY0-1548" fmla="*/ 2866 h 10006"/>
                <a:gd name="connsiteX1-1549" fmla="*/ 4534 w 9906"/>
                <a:gd name="connsiteY1-1550" fmla="*/ 28 h 10006"/>
                <a:gd name="connsiteX2-1551" fmla="*/ 7006 w 9906"/>
                <a:gd name="connsiteY2-1552" fmla="*/ 1599 h 10006"/>
                <a:gd name="connsiteX3-1553" fmla="*/ 9336 w 9906"/>
                <a:gd name="connsiteY3-1554" fmla="*/ 3073 h 10006"/>
                <a:gd name="connsiteX4-1555" fmla="*/ 9894 w 9906"/>
                <a:gd name="connsiteY4-1556" fmla="*/ 5949 h 10006"/>
                <a:gd name="connsiteX5-1557" fmla="*/ 9006 w 9906"/>
                <a:gd name="connsiteY5-1558" fmla="*/ 9169 h 10006"/>
                <a:gd name="connsiteX6-1559" fmla="*/ 6016 w 9906"/>
                <a:gd name="connsiteY6-1560" fmla="*/ 9975 h 10006"/>
                <a:gd name="connsiteX7-1561" fmla="*/ 2142 w 9906"/>
                <a:gd name="connsiteY7-1562" fmla="*/ 9594 h 10006"/>
                <a:gd name="connsiteX8-1563" fmla="*/ 608 w 9906"/>
                <a:gd name="connsiteY8-1564" fmla="*/ 7369 h 10006"/>
                <a:gd name="connsiteX9-1565" fmla="*/ 102 w 9906"/>
                <a:gd name="connsiteY9-1566" fmla="*/ 4597 h 10006"/>
                <a:gd name="connsiteX10-1567" fmla="*/ 2130 w 9906"/>
                <a:gd name="connsiteY10-1568" fmla="*/ 2866 h 10006"/>
                <a:gd name="connsiteX0-1569" fmla="*/ 2150 w 9998"/>
                <a:gd name="connsiteY0-1570" fmla="*/ 2864 h 10000"/>
                <a:gd name="connsiteX1-1571" fmla="*/ 4577 w 9998"/>
                <a:gd name="connsiteY1-1572" fmla="*/ 28 h 10000"/>
                <a:gd name="connsiteX2-1573" fmla="*/ 7072 w 9998"/>
                <a:gd name="connsiteY2-1574" fmla="*/ 1598 h 10000"/>
                <a:gd name="connsiteX3-1575" fmla="*/ 9373 w 9998"/>
                <a:gd name="connsiteY3-1576" fmla="*/ 3071 h 10000"/>
                <a:gd name="connsiteX4-1577" fmla="*/ 9988 w 9998"/>
                <a:gd name="connsiteY4-1578" fmla="*/ 5945 h 10000"/>
                <a:gd name="connsiteX5-1579" fmla="*/ 9091 w 9998"/>
                <a:gd name="connsiteY5-1580" fmla="*/ 9164 h 10000"/>
                <a:gd name="connsiteX6-1581" fmla="*/ 6073 w 9998"/>
                <a:gd name="connsiteY6-1582" fmla="*/ 9969 h 10000"/>
                <a:gd name="connsiteX7-1583" fmla="*/ 2162 w 9998"/>
                <a:gd name="connsiteY7-1584" fmla="*/ 9588 h 10000"/>
                <a:gd name="connsiteX8-1585" fmla="*/ 614 w 9998"/>
                <a:gd name="connsiteY8-1586" fmla="*/ 7365 h 10000"/>
                <a:gd name="connsiteX9-1587" fmla="*/ 103 w 9998"/>
                <a:gd name="connsiteY9-1588" fmla="*/ 4594 h 10000"/>
                <a:gd name="connsiteX10-1589" fmla="*/ 2150 w 9998"/>
                <a:gd name="connsiteY10-1590" fmla="*/ 286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998" h="10000">
                  <a:moveTo>
                    <a:pt x="2150" y="2864"/>
                  </a:moveTo>
                  <a:cubicBezTo>
                    <a:pt x="3371" y="2141"/>
                    <a:pt x="3756" y="239"/>
                    <a:pt x="4577" y="28"/>
                  </a:cubicBezTo>
                  <a:cubicBezTo>
                    <a:pt x="5398" y="-183"/>
                    <a:pt x="6352" y="842"/>
                    <a:pt x="7072" y="1598"/>
                  </a:cubicBezTo>
                  <a:cubicBezTo>
                    <a:pt x="8253" y="2391"/>
                    <a:pt x="8887" y="2347"/>
                    <a:pt x="9373" y="3071"/>
                  </a:cubicBezTo>
                  <a:cubicBezTo>
                    <a:pt x="9858" y="3796"/>
                    <a:pt x="10047" y="4958"/>
                    <a:pt x="9988" y="5945"/>
                  </a:cubicBezTo>
                  <a:cubicBezTo>
                    <a:pt x="9927" y="6931"/>
                    <a:pt x="9744" y="8493"/>
                    <a:pt x="9091" y="9164"/>
                  </a:cubicBezTo>
                  <a:cubicBezTo>
                    <a:pt x="8439" y="9834"/>
                    <a:pt x="7227" y="9898"/>
                    <a:pt x="6073" y="9969"/>
                  </a:cubicBezTo>
                  <a:cubicBezTo>
                    <a:pt x="4918" y="10039"/>
                    <a:pt x="3072" y="10022"/>
                    <a:pt x="2162" y="9588"/>
                  </a:cubicBezTo>
                  <a:cubicBezTo>
                    <a:pt x="1253" y="9155"/>
                    <a:pt x="1141" y="8127"/>
                    <a:pt x="614" y="7365"/>
                  </a:cubicBezTo>
                  <a:cubicBezTo>
                    <a:pt x="87" y="6603"/>
                    <a:pt x="-153" y="5345"/>
                    <a:pt x="103" y="4594"/>
                  </a:cubicBezTo>
                  <a:cubicBezTo>
                    <a:pt x="359" y="3845"/>
                    <a:pt x="925" y="3586"/>
                    <a:pt x="2150" y="2864"/>
                  </a:cubicBezTo>
                  <a:close/>
                </a:path>
              </a:pathLst>
            </a:custGeom>
            <a:solidFill>
              <a:srgbClr val="E2EAF6"/>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dirty="0">
                <a:solidFill>
                  <a:srgbClr val="FFFFFF"/>
                </a:solidFill>
                <a:latin typeface="Calibri" panose="020F0502020204030204" pitchFamily="34" charset="0"/>
                <a:ea typeface="MS PGothic" panose="020B0600070205080204" pitchFamily="34" charset="-128"/>
                <a:sym typeface="+mn-ea"/>
              </a:endParaRPr>
            </a:p>
          </p:txBody>
        </p:sp>
        <p:sp>
          <p:nvSpPr>
            <p:cNvPr id="4" name="任意多边形 61">
              <a:extLst>
                <a:ext uri="{FF2B5EF4-FFF2-40B4-BE49-F238E27FC236}">
                  <a16:creationId xmlns:a16="http://schemas.microsoft.com/office/drawing/2014/main" id="{D4A772ED-CBD5-07AF-149E-5FA271A9AA6C}"/>
                </a:ext>
              </a:extLst>
            </p:cNvPr>
            <p:cNvSpPr/>
            <p:nvPr/>
          </p:nvSpPr>
          <p:spPr>
            <a:xfrm>
              <a:off x="7342911" y="3850681"/>
              <a:ext cx="2927560" cy="1820987"/>
            </a:xfrm>
            <a:custGeom>
              <a:avLst/>
              <a:gdLst>
                <a:gd name="connsiteX0" fmla="*/ 2020 w 4506"/>
                <a:gd name="connsiteY0" fmla="*/ 362 h 6460"/>
                <a:gd name="connsiteX1" fmla="*/ 2680 w 4506"/>
                <a:gd name="connsiteY1" fmla="*/ 2 h 6460"/>
                <a:gd name="connsiteX2" fmla="*/ 3640 w 4506"/>
                <a:gd name="connsiteY2" fmla="*/ 278 h 6460"/>
                <a:gd name="connsiteX3" fmla="*/ 4132 w 4506"/>
                <a:gd name="connsiteY3" fmla="*/ 950 h 6460"/>
                <a:gd name="connsiteX4" fmla="*/ 4412 w 4506"/>
                <a:gd name="connsiteY4" fmla="*/ 3703 h 6460"/>
                <a:gd name="connsiteX5" fmla="*/ 4420 w 4506"/>
                <a:gd name="connsiteY5" fmla="*/ 6145 h 6460"/>
                <a:gd name="connsiteX6" fmla="*/ 2780 w 4506"/>
                <a:gd name="connsiteY6" fmla="*/ 6327 h 6460"/>
                <a:gd name="connsiteX7" fmla="*/ 1096 w 4506"/>
                <a:gd name="connsiteY7" fmla="*/ 6229 h 6460"/>
                <a:gd name="connsiteX8" fmla="*/ 972 w 4506"/>
                <a:gd name="connsiteY8" fmla="*/ 5311 h 6460"/>
                <a:gd name="connsiteX9" fmla="*/ 496 w 4506"/>
                <a:gd name="connsiteY9" fmla="*/ 4905 h 6460"/>
                <a:gd name="connsiteX10" fmla="*/ 640 w 4506"/>
                <a:gd name="connsiteY10" fmla="*/ 4190 h 6460"/>
                <a:gd name="connsiteX11" fmla="*/ 1515 w 4506"/>
                <a:gd name="connsiteY11" fmla="*/ 3566 h 6460"/>
                <a:gd name="connsiteX12" fmla="*/ 123 w 4506"/>
                <a:gd name="connsiteY12" fmla="*/ 3264 h 6460"/>
                <a:gd name="connsiteX13" fmla="*/ 395 w 4506"/>
                <a:gd name="connsiteY13" fmla="*/ 2504 h 6460"/>
                <a:gd name="connsiteX14" fmla="*/ 1491 w 4506"/>
                <a:gd name="connsiteY14" fmla="*/ 2049 h 6460"/>
                <a:gd name="connsiteX15" fmla="*/ 1528 w 4506"/>
                <a:gd name="connsiteY15" fmla="*/ 1010 h 6460"/>
                <a:gd name="connsiteX16" fmla="*/ 2080 w 4506"/>
                <a:gd name="connsiteY16" fmla="*/ 290 h 6460"/>
                <a:gd name="connsiteX0-1" fmla="*/ 4483 w 10001"/>
                <a:gd name="connsiteY0-2" fmla="*/ 150 h 9589"/>
                <a:gd name="connsiteX1-3" fmla="*/ 5948 w 10001"/>
                <a:gd name="connsiteY1-4" fmla="*/ 367 h 9589"/>
                <a:gd name="connsiteX2-5" fmla="*/ 8078 w 10001"/>
                <a:gd name="connsiteY2-6" fmla="*/ 20 h 9589"/>
                <a:gd name="connsiteX3-7" fmla="*/ 9170 w 10001"/>
                <a:gd name="connsiteY3-8" fmla="*/ 1060 h 9589"/>
                <a:gd name="connsiteX4-9" fmla="*/ 9791 w 10001"/>
                <a:gd name="connsiteY4-10" fmla="*/ 5321 h 9589"/>
                <a:gd name="connsiteX5-11" fmla="*/ 9809 w 10001"/>
                <a:gd name="connsiteY5-12" fmla="*/ 9101 h 9589"/>
                <a:gd name="connsiteX6-13" fmla="*/ 6170 w 10001"/>
                <a:gd name="connsiteY6-14" fmla="*/ 9383 h 9589"/>
                <a:gd name="connsiteX7-15" fmla="*/ 2432 w 10001"/>
                <a:gd name="connsiteY7-16" fmla="*/ 9231 h 9589"/>
                <a:gd name="connsiteX8-17" fmla="*/ 2157 w 10001"/>
                <a:gd name="connsiteY8-18" fmla="*/ 7810 h 9589"/>
                <a:gd name="connsiteX9-19" fmla="*/ 1101 w 10001"/>
                <a:gd name="connsiteY9-20" fmla="*/ 7182 h 9589"/>
                <a:gd name="connsiteX10-21" fmla="*/ 1420 w 10001"/>
                <a:gd name="connsiteY10-22" fmla="*/ 6075 h 9589"/>
                <a:gd name="connsiteX11-23" fmla="*/ 3362 w 10001"/>
                <a:gd name="connsiteY11-24" fmla="*/ 5109 h 9589"/>
                <a:gd name="connsiteX12-25" fmla="*/ 273 w 10001"/>
                <a:gd name="connsiteY12-26" fmla="*/ 4642 h 9589"/>
                <a:gd name="connsiteX13-27" fmla="*/ 877 w 10001"/>
                <a:gd name="connsiteY13-28" fmla="*/ 3466 h 9589"/>
                <a:gd name="connsiteX14-29" fmla="*/ 3309 w 10001"/>
                <a:gd name="connsiteY14-30" fmla="*/ 2761 h 9589"/>
                <a:gd name="connsiteX15-31" fmla="*/ 3391 w 10001"/>
                <a:gd name="connsiteY15-32" fmla="*/ 1153 h 9589"/>
                <a:gd name="connsiteX16-33" fmla="*/ 4616 w 10001"/>
                <a:gd name="connsiteY16-34" fmla="*/ 39 h 9589"/>
                <a:gd name="connsiteX0-35" fmla="*/ 5947 w 10000"/>
                <a:gd name="connsiteY0-36" fmla="*/ 383 h 10000"/>
                <a:gd name="connsiteX1-37" fmla="*/ 8077 w 10000"/>
                <a:gd name="connsiteY1-38" fmla="*/ 21 h 10000"/>
                <a:gd name="connsiteX2-39" fmla="*/ 9169 w 10000"/>
                <a:gd name="connsiteY2-40" fmla="*/ 1105 h 10000"/>
                <a:gd name="connsiteX3-41" fmla="*/ 9790 w 10000"/>
                <a:gd name="connsiteY3-42" fmla="*/ 5549 h 10000"/>
                <a:gd name="connsiteX4-43" fmla="*/ 9808 w 10000"/>
                <a:gd name="connsiteY4-44" fmla="*/ 9491 h 10000"/>
                <a:gd name="connsiteX5-45" fmla="*/ 6169 w 10000"/>
                <a:gd name="connsiteY5-46" fmla="*/ 9785 h 10000"/>
                <a:gd name="connsiteX6-47" fmla="*/ 2432 w 10000"/>
                <a:gd name="connsiteY6-48" fmla="*/ 9627 h 10000"/>
                <a:gd name="connsiteX7-49" fmla="*/ 2157 w 10000"/>
                <a:gd name="connsiteY7-50" fmla="*/ 8145 h 10000"/>
                <a:gd name="connsiteX8-51" fmla="*/ 1101 w 10000"/>
                <a:gd name="connsiteY8-52" fmla="*/ 7490 h 10000"/>
                <a:gd name="connsiteX9-53" fmla="*/ 1420 w 10000"/>
                <a:gd name="connsiteY9-54" fmla="*/ 6335 h 10000"/>
                <a:gd name="connsiteX10-55" fmla="*/ 3362 w 10000"/>
                <a:gd name="connsiteY10-56" fmla="*/ 5328 h 10000"/>
                <a:gd name="connsiteX11-57" fmla="*/ 273 w 10000"/>
                <a:gd name="connsiteY11-58" fmla="*/ 4841 h 10000"/>
                <a:gd name="connsiteX12-59" fmla="*/ 877 w 10000"/>
                <a:gd name="connsiteY12-60" fmla="*/ 3615 h 10000"/>
                <a:gd name="connsiteX13-61" fmla="*/ 3309 w 10000"/>
                <a:gd name="connsiteY13-62" fmla="*/ 2879 h 10000"/>
                <a:gd name="connsiteX14-63" fmla="*/ 3391 w 10000"/>
                <a:gd name="connsiteY14-64" fmla="*/ 1202 h 10000"/>
                <a:gd name="connsiteX15-65" fmla="*/ 4616 w 10000"/>
                <a:gd name="connsiteY15-66" fmla="*/ 41 h 10000"/>
                <a:gd name="connsiteX0-67" fmla="*/ 5947 w 10000"/>
                <a:gd name="connsiteY0-68" fmla="*/ 383 h 10000"/>
                <a:gd name="connsiteX1-69" fmla="*/ 8077 w 10000"/>
                <a:gd name="connsiteY1-70" fmla="*/ 21 h 10000"/>
                <a:gd name="connsiteX2-71" fmla="*/ 9169 w 10000"/>
                <a:gd name="connsiteY2-72" fmla="*/ 1105 h 10000"/>
                <a:gd name="connsiteX3-73" fmla="*/ 9790 w 10000"/>
                <a:gd name="connsiteY3-74" fmla="*/ 5549 h 10000"/>
                <a:gd name="connsiteX4-75" fmla="*/ 9808 w 10000"/>
                <a:gd name="connsiteY4-76" fmla="*/ 9491 h 10000"/>
                <a:gd name="connsiteX5-77" fmla="*/ 6169 w 10000"/>
                <a:gd name="connsiteY5-78" fmla="*/ 9785 h 10000"/>
                <a:gd name="connsiteX6-79" fmla="*/ 2432 w 10000"/>
                <a:gd name="connsiteY6-80" fmla="*/ 9627 h 10000"/>
                <a:gd name="connsiteX7-81" fmla="*/ 2157 w 10000"/>
                <a:gd name="connsiteY7-82" fmla="*/ 8145 h 10000"/>
                <a:gd name="connsiteX8-83" fmla="*/ 1101 w 10000"/>
                <a:gd name="connsiteY8-84" fmla="*/ 7490 h 10000"/>
                <a:gd name="connsiteX9-85" fmla="*/ 1420 w 10000"/>
                <a:gd name="connsiteY9-86" fmla="*/ 6335 h 10000"/>
                <a:gd name="connsiteX10-87" fmla="*/ 3362 w 10000"/>
                <a:gd name="connsiteY10-88" fmla="*/ 5328 h 10000"/>
                <a:gd name="connsiteX11-89" fmla="*/ 273 w 10000"/>
                <a:gd name="connsiteY11-90" fmla="*/ 4841 h 10000"/>
                <a:gd name="connsiteX12-91" fmla="*/ 877 w 10000"/>
                <a:gd name="connsiteY12-92" fmla="*/ 3615 h 10000"/>
                <a:gd name="connsiteX13-93" fmla="*/ 3309 w 10000"/>
                <a:gd name="connsiteY13-94" fmla="*/ 2879 h 10000"/>
                <a:gd name="connsiteX14-95" fmla="*/ 2584 w 10000"/>
                <a:gd name="connsiteY14-96" fmla="*/ 2150 h 10000"/>
                <a:gd name="connsiteX15-97" fmla="*/ 4616 w 10000"/>
                <a:gd name="connsiteY15-98" fmla="*/ 41 h 10000"/>
                <a:gd name="connsiteX0-99" fmla="*/ 5947 w 10000"/>
                <a:gd name="connsiteY0-100" fmla="*/ 383 h 10000"/>
                <a:gd name="connsiteX1-101" fmla="*/ 8077 w 10000"/>
                <a:gd name="connsiteY1-102" fmla="*/ 21 h 10000"/>
                <a:gd name="connsiteX2-103" fmla="*/ 9169 w 10000"/>
                <a:gd name="connsiteY2-104" fmla="*/ 1105 h 10000"/>
                <a:gd name="connsiteX3-105" fmla="*/ 9790 w 10000"/>
                <a:gd name="connsiteY3-106" fmla="*/ 5549 h 10000"/>
                <a:gd name="connsiteX4-107" fmla="*/ 9808 w 10000"/>
                <a:gd name="connsiteY4-108" fmla="*/ 9491 h 10000"/>
                <a:gd name="connsiteX5-109" fmla="*/ 6169 w 10000"/>
                <a:gd name="connsiteY5-110" fmla="*/ 9785 h 10000"/>
                <a:gd name="connsiteX6-111" fmla="*/ 2432 w 10000"/>
                <a:gd name="connsiteY6-112" fmla="*/ 9627 h 10000"/>
                <a:gd name="connsiteX7-113" fmla="*/ 2157 w 10000"/>
                <a:gd name="connsiteY7-114" fmla="*/ 8145 h 10000"/>
                <a:gd name="connsiteX8-115" fmla="*/ 1101 w 10000"/>
                <a:gd name="connsiteY8-116" fmla="*/ 7490 h 10000"/>
                <a:gd name="connsiteX9-117" fmla="*/ 1420 w 10000"/>
                <a:gd name="connsiteY9-118" fmla="*/ 6335 h 10000"/>
                <a:gd name="connsiteX10-119" fmla="*/ 3362 w 10000"/>
                <a:gd name="connsiteY10-120" fmla="*/ 5328 h 10000"/>
                <a:gd name="connsiteX11-121" fmla="*/ 273 w 10000"/>
                <a:gd name="connsiteY11-122" fmla="*/ 4841 h 10000"/>
                <a:gd name="connsiteX12-123" fmla="*/ 877 w 10000"/>
                <a:gd name="connsiteY12-124" fmla="*/ 3615 h 10000"/>
                <a:gd name="connsiteX13-125" fmla="*/ 3309 w 10000"/>
                <a:gd name="connsiteY13-126" fmla="*/ 2879 h 10000"/>
                <a:gd name="connsiteX14-127" fmla="*/ 2584 w 10000"/>
                <a:gd name="connsiteY14-128" fmla="*/ 2150 h 10000"/>
                <a:gd name="connsiteX15-129" fmla="*/ 4585 w 10000"/>
                <a:gd name="connsiteY15-130" fmla="*/ 1102 h 10000"/>
                <a:gd name="connsiteX0-131" fmla="*/ 6629 w 10000"/>
                <a:gd name="connsiteY0-132" fmla="*/ 1108 h 9980"/>
                <a:gd name="connsiteX1-133" fmla="*/ 8077 w 10000"/>
                <a:gd name="connsiteY1-134" fmla="*/ 1 h 9980"/>
                <a:gd name="connsiteX2-135" fmla="*/ 9169 w 10000"/>
                <a:gd name="connsiteY2-136" fmla="*/ 1085 h 9980"/>
                <a:gd name="connsiteX3-137" fmla="*/ 9790 w 10000"/>
                <a:gd name="connsiteY3-138" fmla="*/ 5529 h 9980"/>
                <a:gd name="connsiteX4-139" fmla="*/ 9808 w 10000"/>
                <a:gd name="connsiteY4-140" fmla="*/ 9471 h 9980"/>
                <a:gd name="connsiteX5-141" fmla="*/ 6169 w 10000"/>
                <a:gd name="connsiteY5-142" fmla="*/ 9765 h 9980"/>
                <a:gd name="connsiteX6-143" fmla="*/ 2432 w 10000"/>
                <a:gd name="connsiteY6-144" fmla="*/ 9607 h 9980"/>
                <a:gd name="connsiteX7-145" fmla="*/ 2157 w 10000"/>
                <a:gd name="connsiteY7-146" fmla="*/ 8125 h 9980"/>
                <a:gd name="connsiteX8-147" fmla="*/ 1101 w 10000"/>
                <a:gd name="connsiteY8-148" fmla="*/ 7470 h 9980"/>
                <a:gd name="connsiteX9-149" fmla="*/ 1420 w 10000"/>
                <a:gd name="connsiteY9-150" fmla="*/ 6315 h 9980"/>
                <a:gd name="connsiteX10-151" fmla="*/ 3362 w 10000"/>
                <a:gd name="connsiteY10-152" fmla="*/ 5308 h 9980"/>
                <a:gd name="connsiteX11-153" fmla="*/ 273 w 10000"/>
                <a:gd name="connsiteY11-154" fmla="*/ 4821 h 9980"/>
                <a:gd name="connsiteX12-155" fmla="*/ 877 w 10000"/>
                <a:gd name="connsiteY12-156" fmla="*/ 3595 h 9980"/>
                <a:gd name="connsiteX13-157" fmla="*/ 3309 w 10000"/>
                <a:gd name="connsiteY13-158" fmla="*/ 2859 h 9980"/>
                <a:gd name="connsiteX14-159" fmla="*/ 2584 w 10000"/>
                <a:gd name="connsiteY14-160" fmla="*/ 2130 h 9980"/>
                <a:gd name="connsiteX15-161" fmla="*/ 4585 w 10000"/>
                <a:gd name="connsiteY15-162" fmla="*/ 1082 h 9980"/>
                <a:gd name="connsiteX0-163" fmla="*/ 6629 w 10000"/>
                <a:gd name="connsiteY0-164" fmla="*/ 347 h 9237"/>
                <a:gd name="connsiteX1-165" fmla="*/ 9169 w 10000"/>
                <a:gd name="connsiteY1-166" fmla="*/ 324 h 9237"/>
                <a:gd name="connsiteX2-167" fmla="*/ 9790 w 10000"/>
                <a:gd name="connsiteY2-168" fmla="*/ 4777 h 9237"/>
                <a:gd name="connsiteX3-169" fmla="*/ 9808 w 10000"/>
                <a:gd name="connsiteY3-170" fmla="*/ 8727 h 9237"/>
                <a:gd name="connsiteX4-171" fmla="*/ 6169 w 10000"/>
                <a:gd name="connsiteY4-172" fmla="*/ 9022 h 9237"/>
                <a:gd name="connsiteX5-173" fmla="*/ 2432 w 10000"/>
                <a:gd name="connsiteY5-174" fmla="*/ 8863 h 9237"/>
                <a:gd name="connsiteX6-175" fmla="*/ 2157 w 10000"/>
                <a:gd name="connsiteY6-176" fmla="*/ 7378 h 9237"/>
                <a:gd name="connsiteX7-177" fmla="*/ 1101 w 10000"/>
                <a:gd name="connsiteY7-178" fmla="*/ 6722 h 9237"/>
                <a:gd name="connsiteX8-179" fmla="*/ 1420 w 10000"/>
                <a:gd name="connsiteY8-180" fmla="*/ 5565 h 9237"/>
                <a:gd name="connsiteX9-181" fmla="*/ 3362 w 10000"/>
                <a:gd name="connsiteY9-182" fmla="*/ 4556 h 9237"/>
                <a:gd name="connsiteX10-183" fmla="*/ 273 w 10000"/>
                <a:gd name="connsiteY10-184" fmla="*/ 4068 h 9237"/>
                <a:gd name="connsiteX11-185" fmla="*/ 877 w 10000"/>
                <a:gd name="connsiteY11-186" fmla="*/ 2839 h 9237"/>
                <a:gd name="connsiteX12-187" fmla="*/ 3309 w 10000"/>
                <a:gd name="connsiteY12-188" fmla="*/ 2102 h 9237"/>
                <a:gd name="connsiteX13-189" fmla="*/ 2584 w 10000"/>
                <a:gd name="connsiteY13-190" fmla="*/ 1371 h 9237"/>
                <a:gd name="connsiteX14-191" fmla="*/ 4585 w 10000"/>
                <a:gd name="connsiteY14-192" fmla="*/ 321 h 9237"/>
                <a:gd name="connsiteX0-193" fmla="*/ 4737 w 10000"/>
                <a:gd name="connsiteY0-194" fmla="*/ 358 h 10006"/>
                <a:gd name="connsiteX1-195" fmla="*/ 9169 w 10000"/>
                <a:gd name="connsiteY1-196" fmla="*/ 357 h 10006"/>
                <a:gd name="connsiteX2-197" fmla="*/ 9790 w 10000"/>
                <a:gd name="connsiteY2-198" fmla="*/ 5178 h 10006"/>
                <a:gd name="connsiteX3-199" fmla="*/ 9808 w 10000"/>
                <a:gd name="connsiteY3-200" fmla="*/ 9454 h 10006"/>
                <a:gd name="connsiteX4-201" fmla="*/ 6169 w 10000"/>
                <a:gd name="connsiteY4-202" fmla="*/ 9773 h 10006"/>
                <a:gd name="connsiteX5-203" fmla="*/ 2432 w 10000"/>
                <a:gd name="connsiteY5-204" fmla="*/ 9601 h 10006"/>
                <a:gd name="connsiteX6-205" fmla="*/ 2157 w 10000"/>
                <a:gd name="connsiteY6-206" fmla="*/ 7993 h 10006"/>
                <a:gd name="connsiteX7-207" fmla="*/ 1101 w 10000"/>
                <a:gd name="connsiteY7-208" fmla="*/ 7283 h 10006"/>
                <a:gd name="connsiteX8-209" fmla="*/ 1420 w 10000"/>
                <a:gd name="connsiteY8-210" fmla="*/ 6031 h 10006"/>
                <a:gd name="connsiteX9-211" fmla="*/ 3362 w 10000"/>
                <a:gd name="connsiteY9-212" fmla="*/ 4938 h 10006"/>
                <a:gd name="connsiteX10-213" fmla="*/ 273 w 10000"/>
                <a:gd name="connsiteY10-214" fmla="*/ 4410 h 10006"/>
                <a:gd name="connsiteX11-215" fmla="*/ 877 w 10000"/>
                <a:gd name="connsiteY11-216" fmla="*/ 3080 h 10006"/>
                <a:gd name="connsiteX12-217" fmla="*/ 3309 w 10000"/>
                <a:gd name="connsiteY12-218" fmla="*/ 2282 h 10006"/>
                <a:gd name="connsiteX13-219" fmla="*/ 2584 w 10000"/>
                <a:gd name="connsiteY13-220" fmla="*/ 1490 h 10006"/>
                <a:gd name="connsiteX14-221" fmla="*/ 4585 w 10000"/>
                <a:gd name="connsiteY14-222" fmla="*/ 354 h 10006"/>
                <a:gd name="connsiteX0-223" fmla="*/ 4737 w 10000"/>
                <a:gd name="connsiteY0-224" fmla="*/ 358 h 10006"/>
                <a:gd name="connsiteX1-225" fmla="*/ 9169 w 10000"/>
                <a:gd name="connsiteY1-226" fmla="*/ 357 h 10006"/>
                <a:gd name="connsiteX2-227" fmla="*/ 9790 w 10000"/>
                <a:gd name="connsiteY2-228" fmla="*/ 5178 h 10006"/>
                <a:gd name="connsiteX3-229" fmla="*/ 9808 w 10000"/>
                <a:gd name="connsiteY3-230" fmla="*/ 9454 h 10006"/>
                <a:gd name="connsiteX4-231" fmla="*/ 6169 w 10000"/>
                <a:gd name="connsiteY4-232" fmla="*/ 9773 h 10006"/>
                <a:gd name="connsiteX5-233" fmla="*/ 2432 w 10000"/>
                <a:gd name="connsiteY5-234" fmla="*/ 9601 h 10006"/>
                <a:gd name="connsiteX6-235" fmla="*/ 2157 w 10000"/>
                <a:gd name="connsiteY6-236" fmla="*/ 7993 h 10006"/>
                <a:gd name="connsiteX7-237" fmla="*/ 1101 w 10000"/>
                <a:gd name="connsiteY7-238" fmla="*/ 7283 h 10006"/>
                <a:gd name="connsiteX8-239" fmla="*/ 1420 w 10000"/>
                <a:gd name="connsiteY8-240" fmla="*/ 6031 h 10006"/>
                <a:gd name="connsiteX9-241" fmla="*/ 3362 w 10000"/>
                <a:gd name="connsiteY9-242" fmla="*/ 4938 h 10006"/>
                <a:gd name="connsiteX10-243" fmla="*/ 273 w 10000"/>
                <a:gd name="connsiteY10-244" fmla="*/ 4410 h 10006"/>
                <a:gd name="connsiteX11-245" fmla="*/ 877 w 10000"/>
                <a:gd name="connsiteY11-246" fmla="*/ 3080 h 10006"/>
                <a:gd name="connsiteX12-247" fmla="*/ 3309 w 10000"/>
                <a:gd name="connsiteY12-248" fmla="*/ 2282 h 10006"/>
                <a:gd name="connsiteX13-249" fmla="*/ 2584 w 10000"/>
                <a:gd name="connsiteY13-250" fmla="*/ 1490 h 10006"/>
                <a:gd name="connsiteX14-251" fmla="*/ 4585 w 10000"/>
                <a:gd name="connsiteY14-252" fmla="*/ 354 h 10006"/>
                <a:gd name="connsiteX15-253" fmla="*/ 4737 w 10000"/>
                <a:gd name="connsiteY15-254" fmla="*/ 358 h 10006"/>
                <a:gd name="connsiteX0-255" fmla="*/ 4585 w 10000"/>
                <a:gd name="connsiteY0-256" fmla="*/ 0 h 9652"/>
                <a:gd name="connsiteX1-257" fmla="*/ 9169 w 10000"/>
                <a:gd name="connsiteY1-258" fmla="*/ 3 h 9652"/>
                <a:gd name="connsiteX2-259" fmla="*/ 9790 w 10000"/>
                <a:gd name="connsiteY2-260" fmla="*/ 4824 h 9652"/>
                <a:gd name="connsiteX3-261" fmla="*/ 9808 w 10000"/>
                <a:gd name="connsiteY3-262" fmla="*/ 9100 h 9652"/>
                <a:gd name="connsiteX4-263" fmla="*/ 6169 w 10000"/>
                <a:gd name="connsiteY4-264" fmla="*/ 9419 h 9652"/>
                <a:gd name="connsiteX5-265" fmla="*/ 2432 w 10000"/>
                <a:gd name="connsiteY5-266" fmla="*/ 9247 h 9652"/>
                <a:gd name="connsiteX6-267" fmla="*/ 2157 w 10000"/>
                <a:gd name="connsiteY6-268" fmla="*/ 7639 h 9652"/>
                <a:gd name="connsiteX7-269" fmla="*/ 1101 w 10000"/>
                <a:gd name="connsiteY7-270" fmla="*/ 6929 h 9652"/>
                <a:gd name="connsiteX8-271" fmla="*/ 1420 w 10000"/>
                <a:gd name="connsiteY8-272" fmla="*/ 5677 h 9652"/>
                <a:gd name="connsiteX9-273" fmla="*/ 3362 w 10000"/>
                <a:gd name="connsiteY9-274" fmla="*/ 4584 h 9652"/>
                <a:gd name="connsiteX10-275" fmla="*/ 273 w 10000"/>
                <a:gd name="connsiteY10-276" fmla="*/ 4056 h 9652"/>
                <a:gd name="connsiteX11-277" fmla="*/ 877 w 10000"/>
                <a:gd name="connsiteY11-278" fmla="*/ 2726 h 9652"/>
                <a:gd name="connsiteX12-279" fmla="*/ 3309 w 10000"/>
                <a:gd name="connsiteY12-280" fmla="*/ 1928 h 9652"/>
                <a:gd name="connsiteX13-281" fmla="*/ 2584 w 10000"/>
                <a:gd name="connsiteY13-282" fmla="*/ 1136 h 9652"/>
                <a:gd name="connsiteX14-283" fmla="*/ 4585 w 10000"/>
                <a:gd name="connsiteY14-284" fmla="*/ 0 h 9652"/>
                <a:gd name="connsiteX0-285" fmla="*/ 4585 w 10002"/>
                <a:gd name="connsiteY0-286" fmla="*/ 0 h 10001"/>
                <a:gd name="connsiteX1-287" fmla="*/ 8983 w 10002"/>
                <a:gd name="connsiteY1-288" fmla="*/ 1614 h 10001"/>
                <a:gd name="connsiteX2-289" fmla="*/ 9790 w 10002"/>
                <a:gd name="connsiteY2-290" fmla="*/ 4998 h 10001"/>
                <a:gd name="connsiteX3-291" fmla="*/ 9808 w 10002"/>
                <a:gd name="connsiteY3-292" fmla="*/ 9428 h 10001"/>
                <a:gd name="connsiteX4-293" fmla="*/ 6169 w 10002"/>
                <a:gd name="connsiteY4-294" fmla="*/ 9759 h 10001"/>
                <a:gd name="connsiteX5-295" fmla="*/ 2432 w 10002"/>
                <a:gd name="connsiteY5-296" fmla="*/ 9580 h 10001"/>
                <a:gd name="connsiteX6-297" fmla="*/ 2157 w 10002"/>
                <a:gd name="connsiteY6-298" fmla="*/ 7914 h 10001"/>
                <a:gd name="connsiteX7-299" fmla="*/ 1101 w 10002"/>
                <a:gd name="connsiteY7-300" fmla="*/ 7179 h 10001"/>
                <a:gd name="connsiteX8-301" fmla="*/ 1420 w 10002"/>
                <a:gd name="connsiteY8-302" fmla="*/ 5882 h 10001"/>
                <a:gd name="connsiteX9-303" fmla="*/ 3362 w 10002"/>
                <a:gd name="connsiteY9-304" fmla="*/ 4749 h 10001"/>
                <a:gd name="connsiteX10-305" fmla="*/ 273 w 10002"/>
                <a:gd name="connsiteY10-306" fmla="*/ 4202 h 10001"/>
                <a:gd name="connsiteX11-307" fmla="*/ 877 w 10002"/>
                <a:gd name="connsiteY11-308" fmla="*/ 2824 h 10001"/>
                <a:gd name="connsiteX12-309" fmla="*/ 3309 w 10002"/>
                <a:gd name="connsiteY12-310" fmla="*/ 1998 h 10001"/>
                <a:gd name="connsiteX13-311" fmla="*/ 2584 w 10002"/>
                <a:gd name="connsiteY13-312" fmla="*/ 1177 h 10001"/>
                <a:gd name="connsiteX14-313" fmla="*/ 4585 w 10002"/>
                <a:gd name="connsiteY14-314" fmla="*/ 0 h 10001"/>
                <a:gd name="connsiteX0-315" fmla="*/ 4532 w 10002"/>
                <a:gd name="connsiteY0-316" fmla="*/ 525 h 8980"/>
                <a:gd name="connsiteX1-317" fmla="*/ 8983 w 10002"/>
                <a:gd name="connsiteY1-318" fmla="*/ 593 h 8980"/>
                <a:gd name="connsiteX2-319" fmla="*/ 9790 w 10002"/>
                <a:gd name="connsiteY2-320" fmla="*/ 3977 h 8980"/>
                <a:gd name="connsiteX3-321" fmla="*/ 9808 w 10002"/>
                <a:gd name="connsiteY3-322" fmla="*/ 8407 h 8980"/>
                <a:gd name="connsiteX4-323" fmla="*/ 6169 w 10002"/>
                <a:gd name="connsiteY4-324" fmla="*/ 8738 h 8980"/>
                <a:gd name="connsiteX5-325" fmla="*/ 2432 w 10002"/>
                <a:gd name="connsiteY5-326" fmla="*/ 8559 h 8980"/>
                <a:gd name="connsiteX6-327" fmla="*/ 2157 w 10002"/>
                <a:gd name="connsiteY6-328" fmla="*/ 6893 h 8980"/>
                <a:gd name="connsiteX7-329" fmla="*/ 1101 w 10002"/>
                <a:gd name="connsiteY7-330" fmla="*/ 6158 h 8980"/>
                <a:gd name="connsiteX8-331" fmla="*/ 1420 w 10002"/>
                <a:gd name="connsiteY8-332" fmla="*/ 4861 h 8980"/>
                <a:gd name="connsiteX9-333" fmla="*/ 3362 w 10002"/>
                <a:gd name="connsiteY9-334" fmla="*/ 3728 h 8980"/>
                <a:gd name="connsiteX10-335" fmla="*/ 273 w 10002"/>
                <a:gd name="connsiteY10-336" fmla="*/ 3181 h 8980"/>
                <a:gd name="connsiteX11-337" fmla="*/ 877 w 10002"/>
                <a:gd name="connsiteY11-338" fmla="*/ 1803 h 8980"/>
                <a:gd name="connsiteX12-339" fmla="*/ 3309 w 10002"/>
                <a:gd name="connsiteY12-340" fmla="*/ 977 h 8980"/>
                <a:gd name="connsiteX13-341" fmla="*/ 2584 w 10002"/>
                <a:gd name="connsiteY13-342" fmla="*/ 156 h 8980"/>
                <a:gd name="connsiteX14-343" fmla="*/ 4532 w 10002"/>
                <a:gd name="connsiteY14-344" fmla="*/ 525 h 8980"/>
                <a:gd name="connsiteX0-345" fmla="*/ 4531 w 10000"/>
                <a:gd name="connsiteY0-346" fmla="*/ 249 h 9664"/>
                <a:gd name="connsiteX1-347" fmla="*/ 8981 w 10000"/>
                <a:gd name="connsiteY1-348" fmla="*/ 324 h 9664"/>
                <a:gd name="connsiteX2-349" fmla="*/ 9788 w 10000"/>
                <a:gd name="connsiteY2-350" fmla="*/ 4093 h 9664"/>
                <a:gd name="connsiteX3-351" fmla="*/ 9806 w 10000"/>
                <a:gd name="connsiteY3-352" fmla="*/ 9026 h 9664"/>
                <a:gd name="connsiteX4-353" fmla="*/ 6168 w 10000"/>
                <a:gd name="connsiteY4-354" fmla="*/ 9395 h 9664"/>
                <a:gd name="connsiteX5-355" fmla="*/ 2432 w 10000"/>
                <a:gd name="connsiteY5-356" fmla="*/ 9195 h 9664"/>
                <a:gd name="connsiteX6-357" fmla="*/ 2157 w 10000"/>
                <a:gd name="connsiteY6-358" fmla="*/ 7340 h 9664"/>
                <a:gd name="connsiteX7-359" fmla="*/ 1101 w 10000"/>
                <a:gd name="connsiteY7-360" fmla="*/ 6521 h 9664"/>
                <a:gd name="connsiteX8-361" fmla="*/ 1420 w 10000"/>
                <a:gd name="connsiteY8-362" fmla="*/ 5077 h 9664"/>
                <a:gd name="connsiteX9-363" fmla="*/ 3361 w 10000"/>
                <a:gd name="connsiteY9-364" fmla="*/ 3815 h 9664"/>
                <a:gd name="connsiteX10-365" fmla="*/ 273 w 10000"/>
                <a:gd name="connsiteY10-366" fmla="*/ 3206 h 9664"/>
                <a:gd name="connsiteX11-367" fmla="*/ 877 w 10000"/>
                <a:gd name="connsiteY11-368" fmla="*/ 1672 h 9664"/>
                <a:gd name="connsiteX12-369" fmla="*/ 3308 w 10000"/>
                <a:gd name="connsiteY12-370" fmla="*/ 752 h 9664"/>
                <a:gd name="connsiteX13-371" fmla="*/ 4531 w 10000"/>
                <a:gd name="connsiteY13-372" fmla="*/ 249 h 9664"/>
                <a:gd name="connsiteX0-373" fmla="*/ 4531 w 10000"/>
                <a:gd name="connsiteY0-374" fmla="*/ 304 h 10046"/>
                <a:gd name="connsiteX1-375" fmla="*/ 8981 w 10000"/>
                <a:gd name="connsiteY1-376" fmla="*/ 381 h 10046"/>
                <a:gd name="connsiteX2-377" fmla="*/ 9788 w 10000"/>
                <a:gd name="connsiteY2-378" fmla="*/ 4281 h 10046"/>
                <a:gd name="connsiteX3-379" fmla="*/ 9806 w 10000"/>
                <a:gd name="connsiteY3-380" fmla="*/ 9386 h 10046"/>
                <a:gd name="connsiteX4-381" fmla="*/ 6168 w 10000"/>
                <a:gd name="connsiteY4-382" fmla="*/ 9768 h 10046"/>
                <a:gd name="connsiteX5-383" fmla="*/ 2432 w 10000"/>
                <a:gd name="connsiteY5-384" fmla="*/ 9561 h 10046"/>
                <a:gd name="connsiteX6-385" fmla="*/ 2157 w 10000"/>
                <a:gd name="connsiteY6-386" fmla="*/ 7641 h 10046"/>
                <a:gd name="connsiteX7-387" fmla="*/ 1101 w 10000"/>
                <a:gd name="connsiteY7-388" fmla="*/ 6794 h 10046"/>
                <a:gd name="connsiteX8-389" fmla="*/ 1420 w 10000"/>
                <a:gd name="connsiteY8-390" fmla="*/ 5300 h 10046"/>
                <a:gd name="connsiteX9-391" fmla="*/ 3361 w 10000"/>
                <a:gd name="connsiteY9-392" fmla="*/ 3994 h 10046"/>
                <a:gd name="connsiteX10-393" fmla="*/ 273 w 10000"/>
                <a:gd name="connsiteY10-394" fmla="*/ 3363 h 10046"/>
                <a:gd name="connsiteX11-395" fmla="*/ 877 w 10000"/>
                <a:gd name="connsiteY11-396" fmla="*/ 1776 h 10046"/>
                <a:gd name="connsiteX12-397" fmla="*/ 4531 w 10000"/>
                <a:gd name="connsiteY12-398" fmla="*/ 304 h 10046"/>
                <a:gd name="connsiteX0-399" fmla="*/ 4258 w 9727"/>
                <a:gd name="connsiteY0-400" fmla="*/ 396 h 10138"/>
                <a:gd name="connsiteX1-401" fmla="*/ 8708 w 9727"/>
                <a:gd name="connsiteY1-402" fmla="*/ 473 h 10138"/>
                <a:gd name="connsiteX2-403" fmla="*/ 9515 w 9727"/>
                <a:gd name="connsiteY2-404" fmla="*/ 4373 h 10138"/>
                <a:gd name="connsiteX3-405" fmla="*/ 9533 w 9727"/>
                <a:gd name="connsiteY3-406" fmla="*/ 9478 h 10138"/>
                <a:gd name="connsiteX4-407" fmla="*/ 5895 w 9727"/>
                <a:gd name="connsiteY4-408" fmla="*/ 9860 h 10138"/>
                <a:gd name="connsiteX5-409" fmla="*/ 2159 w 9727"/>
                <a:gd name="connsiteY5-410" fmla="*/ 9653 h 10138"/>
                <a:gd name="connsiteX6-411" fmla="*/ 1884 w 9727"/>
                <a:gd name="connsiteY6-412" fmla="*/ 7733 h 10138"/>
                <a:gd name="connsiteX7-413" fmla="*/ 828 w 9727"/>
                <a:gd name="connsiteY7-414" fmla="*/ 6886 h 10138"/>
                <a:gd name="connsiteX8-415" fmla="*/ 1147 w 9727"/>
                <a:gd name="connsiteY8-416" fmla="*/ 5392 h 10138"/>
                <a:gd name="connsiteX9-417" fmla="*/ 3088 w 9727"/>
                <a:gd name="connsiteY9-418" fmla="*/ 4086 h 10138"/>
                <a:gd name="connsiteX10-419" fmla="*/ 0 w 9727"/>
                <a:gd name="connsiteY10-420" fmla="*/ 3455 h 10138"/>
                <a:gd name="connsiteX11-421" fmla="*/ 4258 w 9727"/>
                <a:gd name="connsiteY11-422" fmla="*/ 396 h 10138"/>
                <a:gd name="connsiteX0-423" fmla="*/ 3723 w 10002"/>
                <a:gd name="connsiteY0-424" fmla="*/ 1054 h 9673"/>
                <a:gd name="connsiteX1-425" fmla="*/ 8954 w 10002"/>
                <a:gd name="connsiteY1-426" fmla="*/ 140 h 9673"/>
                <a:gd name="connsiteX2-427" fmla="*/ 9784 w 10002"/>
                <a:gd name="connsiteY2-428" fmla="*/ 3986 h 9673"/>
                <a:gd name="connsiteX3-429" fmla="*/ 9803 w 10002"/>
                <a:gd name="connsiteY3-430" fmla="*/ 9022 h 9673"/>
                <a:gd name="connsiteX4-431" fmla="*/ 6062 w 10002"/>
                <a:gd name="connsiteY4-432" fmla="*/ 9399 h 9673"/>
                <a:gd name="connsiteX5-433" fmla="*/ 2222 w 10002"/>
                <a:gd name="connsiteY5-434" fmla="*/ 9195 h 9673"/>
                <a:gd name="connsiteX6-435" fmla="*/ 1939 w 10002"/>
                <a:gd name="connsiteY6-436" fmla="*/ 7301 h 9673"/>
                <a:gd name="connsiteX7-437" fmla="*/ 853 w 10002"/>
                <a:gd name="connsiteY7-438" fmla="*/ 6465 h 9673"/>
                <a:gd name="connsiteX8-439" fmla="*/ 1181 w 10002"/>
                <a:gd name="connsiteY8-440" fmla="*/ 4992 h 9673"/>
                <a:gd name="connsiteX9-441" fmla="*/ 3177 w 10002"/>
                <a:gd name="connsiteY9-442" fmla="*/ 3703 h 9673"/>
                <a:gd name="connsiteX10-443" fmla="*/ 2 w 10002"/>
                <a:gd name="connsiteY10-444" fmla="*/ 3081 h 9673"/>
                <a:gd name="connsiteX11-445" fmla="*/ 3723 w 10002"/>
                <a:gd name="connsiteY11-446" fmla="*/ 1054 h 9673"/>
                <a:gd name="connsiteX0-447" fmla="*/ 3722 w 10065"/>
                <a:gd name="connsiteY0-448" fmla="*/ 1394 h 10303"/>
                <a:gd name="connsiteX1-449" fmla="*/ 7721 w 10065"/>
                <a:gd name="connsiteY1-450" fmla="*/ 116 h 10303"/>
                <a:gd name="connsiteX2-451" fmla="*/ 9782 w 10065"/>
                <a:gd name="connsiteY2-452" fmla="*/ 4425 h 10303"/>
                <a:gd name="connsiteX3-453" fmla="*/ 9801 w 10065"/>
                <a:gd name="connsiteY3-454" fmla="*/ 9631 h 10303"/>
                <a:gd name="connsiteX4-455" fmla="*/ 6061 w 10065"/>
                <a:gd name="connsiteY4-456" fmla="*/ 10021 h 10303"/>
                <a:gd name="connsiteX5-457" fmla="*/ 2222 w 10065"/>
                <a:gd name="connsiteY5-458" fmla="*/ 9810 h 10303"/>
                <a:gd name="connsiteX6-459" fmla="*/ 1939 w 10065"/>
                <a:gd name="connsiteY6-460" fmla="*/ 7852 h 10303"/>
                <a:gd name="connsiteX7-461" fmla="*/ 853 w 10065"/>
                <a:gd name="connsiteY7-462" fmla="*/ 6988 h 10303"/>
                <a:gd name="connsiteX8-463" fmla="*/ 1181 w 10065"/>
                <a:gd name="connsiteY8-464" fmla="*/ 5465 h 10303"/>
                <a:gd name="connsiteX9-465" fmla="*/ 3176 w 10065"/>
                <a:gd name="connsiteY9-466" fmla="*/ 4132 h 10303"/>
                <a:gd name="connsiteX10-467" fmla="*/ 2 w 10065"/>
                <a:gd name="connsiteY10-468" fmla="*/ 3489 h 10303"/>
                <a:gd name="connsiteX11-469" fmla="*/ 3722 w 10065"/>
                <a:gd name="connsiteY11-470" fmla="*/ 1394 h 10303"/>
                <a:gd name="connsiteX0-471" fmla="*/ 3722 w 10634"/>
                <a:gd name="connsiteY0-472" fmla="*/ 1287 h 10196"/>
                <a:gd name="connsiteX1-473" fmla="*/ 7721 w 10634"/>
                <a:gd name="connsiteY1-474" fmla="*/ 9 h 10196"/>
                <a:gd name="connsiteX2-475" fmla="*/ 10563 w 10634"/>
                <a:gd name="connsiteY2-476" fmla="*/ 1900 h 10196"/>
                <a:gd name="connsiteX3-477" fmla="*/ 9782 w 10634"/>
                <a:gd name="connsiteY3-478" fmla="*/ 4318 h 10196"/>
                <a:gd name="connsiteX4-479" fmla="*/ 9801 w 10634"/>
                <a:gd name="connsiteY4-480" fmla="*/ 9524 h 10196"/>
                <a:gd name="connsiteX5-481" fmla="*/ 6061 w 10634"/>
                <a:gd name="connsiteY5-482" fmla="*/ 9914 h 10196"/>
                <a:gd name="connsiteX6-483" fmla="*/ 2222 w 10634"/>
                <a:gd name="connsiteY6-484" fmla="*/ 9703 h 10196"/>
                <a:gd name="connsiteX7-485" fmla="*/ 1939 w 10634"/>
                <a:gd name="connsiteY7-486" fmla="*/ 7745 h 10196"/>
                <a:gd name="connsiteX8-487" fmla="*/ 853 w 10634"/>
                <a:gd name="connsiteY8-488" fmla="*/ 6881 h 10196"/>
                <a:gd name="connsiteX9-489" fmla="*/ 1181 w 10634"/>
                <a:gd name="connsiteY9-490" fmla="*/ 5358 h 10196"/>
                <a:gd name="connsiteX10-491" fmla="*/ 3176 w 10634"/>
                <a:gd name="connsiteY10-492" fmla="*/ 4025 h 10196"/>
                <a:gd name="connsiteX11-493" fmla="*/ 2 w 10634"/>
                <a:gd name="connsiteY11-494" fmla="*/ 3382 h 10196"/>
                <a:gd name="connsiteX12-495" fmla="*/ 3722 w 10634"/>
                <a:gd name="connsiteY12-496" fmla="*/ 1287 h 10196"/>
                <a:gd name="connsiteX0-497" fmla="*/ 3722 w 13835"/>
                <a:gd name="connsiteY0-498" fmla="*/ 1287 h 10140"/>
                <a:gd name="connsiteX1-499" fmla="*/ 7721 w 13835"/>
                <a:gd name="connsiteY1-500" fmla="*/ 9 h 10140"/>
                <a:gd name="connsiteX2-501" fmla="*/ 10563 w 13835"/>
                <a:gd name="connsiteY2-502" fmla="*/ 1900 h 10140"/>
                <a:gd name="connsiteX3-503" fmla="*/ 13832 w 13835"/>
                <a:gd name="connsiteY3-504" fmla="*/ 3116 h 10140"/>
                <a:gd name="connsiteX4-505" fmla="*/ 9801 w 13835"/>
                <a:gd name="connsiteY4-506" fmla="*/ 9524 h 10140"/>
                <a:gd name="connsiteX5-507" fmla="*/ 6061 w 13835"/>
                <a:gd name="connsiteY5-508" fmla="*/ 9914 h 10140"/>
                <a:gd name="connsiteX6-509" fmla="*/ 2222 w 13835"/>
                <a:gd name="connsiteY6-510" fmla="*/ 9703 h 10140"/>
                <a:gd name="connsiteX7-511" fmla="*/ 1939 w 13835"/>
                <a:gd name="connsiteY7-512" fmla="*/ 7745 h 10140"/>
                <a:gd name="connsiteX8-513" fmla="*/ 853 w 13835"/>
                <a:gd name="connsiteY8-514" fmla="*/ 6881 h 10140"/>
                <a:gd name="connsiteX9-515" fmla="*/ 1181 w 13835"/>
                <a:gd name="connsiteY9-516" fmla="*/ 5358 h 10140"/>
                <a:gd name="connsiteX10-517" fmla="*/ 3176 w 13835"/>
                <a:gd name="connsiteY10-518" fmla="*/ 4025 h 10140"/>
                <a:gd name="connsiteX11-519" fmla="*/ 2 w 13835"/>
                <a:gd name="connsiteY11-520" fmla="*/ 3382 h 10140"/>
                <a:gd name="connsiteX12-521" fmla="*/ 3722 w 13835"/>
                <a:gd name="connsiteY12-522" fmla="*/ 1287 h 10140"/>
                <a:gd name="connsiteX0-523" fmla="*/ 3722 w 13845"/>
                <a:gd name="connsiteY0-524" fmla="*/ 1279 h 10132"/>
                <a:gd name="connsiteX1-525" fmla="*/ 7721 w 13845"/>
                <a:gd name="connsiteY1-526" fmla="*/ 1 h 10132"/>
                <a:gd name="connsiteX2-527" fmla="*/ 11138 w 13845"/>
                <a:gd name="connsiteY2-528" fmla="*/ 1406 h 10132"/>
                <a:gd name="connsiteX3-529" fmla="*/ 13832 w 13845"/>
                <a:gd name="connsiteY3-530" fmla="*/ 3108 h 10132"/>
                <a:gd name="connsiteX4-531" fmla="*/ 9801 w 13845"/>
                <a:gd name="connsiteY4-532" fmla="*/ 9516 h 10132"/>
                <a:gd name="connsiteX5-533" fmla="*/ 6061 w 13845"/>
                <a:gd name="connsiteY5-534" fmla="*/ 9906 h 10132"/>
                <a:gd name="connsiteX6-535" fmla="*/ 2222 w 13845"/>
                <a:gd name="connsiteY6-536" fmla="*/ 9695 h 10132"/>
                <a:gd name="connsiteX7-537" fmla="*/ 1939 w 13845"/>
                <a:gd name="connsiteY7-538" fmla="*/ 7737 h 10132"/>
                <a:gd name="connsiteX8-539" fmla="*/ 853 w 13845"/>
                <a:gd name="connsiteY8-540" fmla="*/ 6873 h 10132"/>
                <a:gd name="connsiteX9-541" fmla="*/ 1181 w 13845"/>
                <a:gd name="connsiteY9-542" fmla="*/ 5350 h 10132"/>
                <a:gd name="connsiteX10-543" fmla="*/ 3176 w 13845"/>
                <a:gd name="connsiteY10-544" fmla="*/ 4017 h 10132"/>
                <a:gd name="connsiteX11-545" fmla="*/ 2 w 13845"/>
                <a:gd name="connsiteY11-546" fmla="*/ 3374 h 10132"/>
                <a:gd name="connsiteX12-547" fmla="*/ 3722 w 13845"/>
                <a:gd name="connsiteY12-548" fmla="*/ 1279 h 10132"/>
                <a:gd name="connsiteX0-549" fmla="*/ 3722 w 13832"/>
                <a:gd name="connsiteY0-550" fmla="*/ 1292 h 10145"/>
                <a:gd name="connsiteX1-551" fmla="*/ 7721 w 13832"/>
                <a:gd name="connsiteY1-552" fmla="*/ 14 h 10145"/>
                <a:gd name="connsiteX2-553" fmla="*/ 9907 w 13832"/>
                <a:gd name="connsiteY2-554" fmla="*/ 856 h 10145"/>
                <a:gd name="connsiteX3-555" fmla="*/ 13832 w 13832"/>
                <a:gd name="connsiteY3-556" fmla="*/ 3121 h 10145"/>
                <a:gd name="connsiteX4-557" fmla="*/ 9801 w 13832"/>
                <a:gd name="connsiteY4-558" fmla="*/ 9529 h 10145"/>
                <a:gd name="connsiteX5-559" fmla="*/ 6061 w 13832"/>
                <a:gd name="connsiteY5-560" fmla="*/ 9919 h 10145"/>
                <a:gd name="connsiteX6-561" fmla="*/ 2222 w 13832"/>
                <a:gd name="connsiteY6-562" fmla="*/ 9708 h 10145"/>
                <a:gd name="connsiteX7-563" fmla="*/ 1939 w 13832"/>
                <a:gd name="connsiteY7-564" fmla="*/ 7750 h 10145"/>
                <a:gd name="connsiteX8-565" fmla="*/ 853 w 13832"/>
                <a:gd name="connsiteY8-566" fmla="*/ 6886 h 10145"/>
                <a:gd name="connsiteX9-567" fmla="*/ 1181 w 13832"/>
                <a:gd name="connsiteY9-568" fmla="*/ 5363 h 10145"/>
                <a:gd name="connsiteX10-569" fmla="*/ 3176 w 13832"/>
                <a:gd name="connsiteY10-570" fmla="*/ 4030 h 10145"/>
                <a:gd name="connsiteX11-571" fmla="*/ 2 w 13832"/>
                <a:gd name="connsiteY11-572" fmla="*/ 3387 h 10145"/>
                <a:gd name="connsiteX12-573" fmla="*/ 3722 w 13832"/>
                <a:gd name="connsiteY12-574" fmla="*/ 1292 h 10145"/>
                <a:gd name="connsiteX0-575" fmla="*/ 3722 w 13832"/>
                <a:gd name="connsiteY0-576" fmla="*/ 1292 h 10145"/>
                <a:gd name="connsiteX1-577" fmla="*/ 7721 w 13832"/>
                <a:gd name="connsiteY1-578" fmla="*/ 14 h 10145"/>
                <a:gd name="connsiteX2-579" fmla="*/ 9907 w 13832"/>
                <a:gd name="connsiteY2-580" fmla="*/ 856 h 10145"/>
                <a:gd name="connsiteX3-581" fmla="*/ 13832 w 13832"/>
                <a:gd name="connsiteY3-582" fmla="*/ 3121 h 10145"/>
                <a:gd name="connsiteX4-583" fmla="*/ 9801 w 13832"/>
                <a:gd name="connsiteY4-584" fmla="*/ 9529 h 10145"/>
                <a:gd name="connsiteX5-585" fmla="*/ 6061 w 13832"/>
                <a:gd name="connsiteY5-586" fmla="*/ 9919 h 10145"/>
                <a:gd name="connsiteX6-587" fmla="*/ 2222 w 13832"/>
                <a:gd name="connsiteY6-588" fmla="*/ 9708 h 10145"/>
                <a:gd name="connsiteX7-589" fmla="*/ 1939 w 13832"/>
                <a:gd name="connsiteY7-590" fmla="*/ 7750 h 10145"/>
                <a:gd name="connsiteX8-591" fmla="*/ 853 w 13832"/>
                <a:gd name="connsiteY8-592" fmla="*/ 6886 h 10145"/>
                <a:gd name="connsiteX9-593" fmla="*/ 1181 w 13832"/>
                <a:gd name="connsiteY9-594" fmla="*/ 5363 h 10145"/>
                <a:gd name="connsiteX10-595" fmla="*/ 3176 w 13832"/>
                <a:gd name="connsiteY10-596" fmla="*/ 4030 h 10145"/>
                <a:gd name="connsiteX11-597" fmla="*/ 2 w 13832"/>
                <a:gd name="connsiteY11-598" fmla="*/ 3387 h 10145"/>
                <a:gd name="connsiteX12-599" fmla="*/ 3722 w 13832"/>
                <a:gd name="connsiteY12-600" fmla="*/ 1292 h 10145"/>
                <a:gd name="connsiteX0-601" fmla="*/ 3722 w 13834"/>
                <a:gd name="connsiteY0-602" fmla="*/ 1313 h 10166"/>
                <a:gd name="connsiteX1-603" fmla="*/ 7721 w 13834"/>
                <a:gd name="connsiteY1-604" fmla="*/ 35 h 10166"/>
                <a:gd name="connsiteX2-605" fmla="*/ 10290 w 13834"/>
                <a:gd name="connsiteY2-606" fmla="*/ 724 h 10166"/>
                <a:gd name="connsiteX3-607" fmla="*/ 13832 w 13834"/>
                <a:gd name="connsiteY3-608" fmla="*/ 3142 h 10166"/>
                <a:gd name="connsiteX4-609" fmla="*/ 9801 w 13834"/>
                <a:gd name="connsiteY4-610" fmla="*/ 9550 h 10166"/>
                <a:gd name="connsiteX5-611" fmla="*/ 6061 w 13834"/>
                <a:gd name="connsiteY5-612" fmla="*/ 9940 h 10166"/>
                <a:gd name="connsiteX6-613" fmla="*/ 2222 w 13834"/>
                <a:gd name="connsiteY6-614" fmla="*/ 9729 h 10166"/>
                <a:gd name="connsiteX7-615" fmla="*/ 1939 w 13834"/>
                <a:gd name="connsiteY7-616" fmla="*/ 7771 h 10166"/>
                <a:gd name="connsiteX8-617" fmla="*/ 853 w 13834"/>
                <a:gd name="connsiteY8-618" fmla="*/ 6907 h 10166"/>
                <a:gd name="connsiteX9-619" fmla="*/ 1181 w 13834"/>
                <a:gd name="connsiteY9-620" fmla="*/ 5384 h 10166"/>
                <a:gd name="connsiteX10-621" fmla="*/ 3176 w 13834"/>
                <a:gd name="connsiteY10-622" fmla="*/ 4051 h 10166"/>
                <a:gd name="connsiteX11-623" fmla="*/ 2 w 13834"/>
                <a:gd name="connsiteY11-624" fmla="*/ 3408 h 10166"/>
                <a:gd name="connsiteX12-625" fmla="*/ 3722 w 13834"/>
                <a:gd name="connsiteY12-626" fmla="*/ 1313 h 10166"/>
                <a:gd name="connsiteX0-627" fmla="*/ 3722 w 13834"/>
                <a:gd name="connsiteY0-628" fmla="*/ 1302 h 10155"/>
                <a:gd name="connsiteX1-629" fmla="*/ 7721 w 13834"/>
                <a:gd name="connsiteY1-630" fmla="*/ 24 h 10155"/>
                <a:gd name="connsiteX2-631" fmla="*/ 10290 w 13834"/>
                <a:gd name="connsiteY2-632" fmla="*/ 713 h 10155"/>
                <a:gd name="connsiteX3-633" fmla="*/ 13832 w 13834"/>
                <a:gd name="connsiteY3-634" fmla="*/ 3131 h 10155"/>
                <a:gd name="connsiteX4-635" fmla="*/ 9801 w 13834"/>
                <a:gd name="connsiteY4-636" fmla="*/ 9539 h 10155"/>
                <a:gd name="connsiteX5-637" fmla="*/ 6061 w 13834"/>
                <a:gd name="connsiteY5-638" fmla="*/ 9929 h 10155"/>
                <a:gd name="connsiteX6-639" fmla="*/ 2222 w 13834"/>
                <a:gd name="connsiteY6-640" fmla="*/ 9718 h 10155"/>
                <a:gd name="connsiteX7-641" fmla="*/ 1939 w 13834"/>
                <a:gd name="connsiteY7-642" fmla="*/ 7760 h 10155"/>
                <a:gd name="connsiteX8-643" fmla="*/ 853 w 13834"/>
                <a:gd name="connsiteY8-644" fmla="*/ 6896 h 10155"/>
                <a:gd name="connsiteX9-645" fmla="*/ 1181 w 13834"/>
                <a:gd name="connsiteY9-646" fmla="*/ 5373 h 10155"/>
                <a:gd name="connsiteX10-647" fmla="*/ 3176 w 13834"/>
                <a:gd name="connsiteY10-648" fmla="*/ 4040 h 10155"/>
                <a:gd name="connsiteX11-649" fmla="*/ 2 w 13834"/>
                <a:gd name="connsiteY11-650" fmla="*/ 3397 h 10155"/>
                <a:gd name="connsiteX12-651" fmla="*/ 3722 w 13834"/>
                <a:gd name="connsiteY12-652" fmla="*/ 1302 h 10155"/>
                <a:gd name="connsiteX0-653" fmla="*/ 3722 w 13998"/>
                <a:gd name="connsiteY0-654" fmla="*/ 1302 h 10188"/>
                <a:gd name="connsiteX1-655" fmla="*/ 7721 w 13998"/>
                <a:gd name="connsiteY1-656" fmla="*/ 24 h 10188"/>
                <a:gd name="connsiteX2-657" fmla="*/ 10290 w 13998"/>
                <a:gd name="connsiteY2-658" fmla="*/ 713 h 10188"/>
                <a:gd name="connsiteX3-659" fmla="*/ 13996 w 13998"/>
                <a:gd name="connsiteY3-660" fmla="*/ 2671 h 10188"/>
                <a:gd name="connsiteX4-661" fmla="*/ 9801 w 13998"/>
                <a:gd name="connsiteY4-662" fmla="*/ 9539 h 10188"/>
                <a:gd name="connsiteX5-663" fmla="*/ 6061 w 13998"/>
                <a:gd name="connsiteY5-664" fmla="*/ 9929 h 10188"/>
                <a:gd name="connsiteX6-665" fmla="*/ 2222 w 13998"/>
                <a:gd name="connsiteY6-666" fmla="*/ 9718 h 10188"/>
                <a:gd name="connsiteX7-667" fmla="*/ 1939 w 13998"/>
                <a:gd name="connsiteY7-668" fmla="*/ 7760 h 10188"/>
                <a:gd name="connsiteX8-669" fmla="*/ 853 w 13998"/>
                <a:gd name="connsiteY8-670" fmla="*/ 6896 h 10188"/>
                <a:gd name="connsiteX9-671" fmla="*/ 1181 w 13998"/>
                <a:gd name="connsiteY9-672" fmla="*/ 5373 h 10188"/>
                <a:gd name="connsiteX10-673" fmla="*/ 3176 w 13998"/>
                <a:gd name="connsiteY10-674" fmla="*/ 4040 h 10188"/>
                <a:gd name="connsiteX11-675" fmla="*/ 2 w 13998"/>
                <a:gd name="connsiteY11-676" fmla="*/ 3397 h 10188"/>
                <a:gd name="connsiteX12-677" fmla="*/ 3722 w 13998"/>
                <a:gd name="connsiteY12-678" fmla="*/ 1302 h 10188"/>
                <a:gd name="connsiteX0-679" fmla="*/ 3722 w 14199"/>
                <a:gd name="connsiteY0-680" fmla="*/ 1302 h 10185"/>
                <a:gd name="connsiteX1-681" fmla="*/ 7721 w 14199"/>
                <a:gd name="connsiteY1-682" fmla="*/ 24 h 10185"/>
                <a:gd name="connsiteX2-683" fmla="*/ 10290 w 14199"/>
                <a:gd name="connsiteY2-684" fmla="*/ 713 h 10185"/>
                <a:gd name="connsiteX3-685" fmla="*/ 13996 w 14199"/>
                <a:gd name="connsiteY3-686" fmla="*/ 2671 h 10185"/>
                <a:gd name="connsiteX4-687" fmla="*/ 12893 w 14199"/>
                <a:gd name="connsiteY4-688" fmla="*/ 6853 h 10185"/>
                <a:gd name="connsiteX5-689" fmla="*/ 6061 w 14199"/>
                <a:gd name="connsiteY5-690" fmla="*/ 9929 h 10185"/>
                <a:gd name="connsiteX6-691" fmla="*/ 2222 w 14199"/>
                <a:gd name="connsiteY6-692" fmla="*/ 9718 h 10185"/>
                <a:gd name="connsiteX7-693" fmla="*/ 1939 w 14199"/>
                <a:gd name="connsiteY7-694" fmla="*/ 7760 h 10185"/>
                <a:gd name="connsiteX8-695" fmla="*/ 853 w 14199"/>
                <a:gd name="connsiteY8-696" fmla="*/ 6896 h 10185"/>
                <a:gd name="connsiteX9-697" fmla="*/ 1181 w 14199"/>
                <a:gd name="connsiteY9-698" fmla="*/ 5373 h 10185"/>
                <a:gd name="connsiteX10-699" fmla="*/ 3176 w 14199"/>
                <a:gd name="connsiteY10-700" fmla="*/ 4040 h 10185"/>
                <a:gd name="connsiteX11-701" fmla="*/ 2 w 14199"/>
                <a:gd name="connsiteY11-702" fmla="*/ 3397 h 10185"/>
                <a:gd name="connsiteX12-703" fmla="*/ 3722 w 14199"/>
                <a:gd name="connsiteY12-704" fmla="*/ 1302 h 10185"/>
                <a:gd name="connsiteX0-705" fmla="*/ 3722 w 14087"/>
                <a:gd name="connsiteY0-706" fmla="*/ 1302 h 10185"/>
                <a:gd name="connsiteX1-707" fmla="*/ 7721 w 14087"/>
                <a:gd name="connsiteY1-708" fmla="*/ 24 h 10185"/>
                <a:gd name="connsiteX2-709" fmla="*/ 10290 w 14087"/>
                <a:gd name="connsiteY2-710" fmla="*/ 713 h 10185"/>
                <a:gd name="connsiteX3-711" fmla="*/ 13996 w 14087"/>
                <a:gd name="connsiteY3-712" fmla="*/ 2671 h 10185"/>
                <a:gd name="connsiteX4-713" fmla="*/ 12893 w 14087"/>
                <a:gd name="connsiteY4-714" fmla="*/ 6853 h 10185"/>
                <a:gd name="connsiteX5-715" fmla="*/ 6061 w 14087"/>
                <a:gd name="connsiteY5-716" fmla="*/ 9929 h 10185"/>
                <a:gd name="connsiteX6-717" fmla="*/ 2222 w 14087"/>
                <a:gd name="connsiteY6-718" fmla="*/ 9718 h 10185"/>
                <a:gd name="connsiteX7-719" fmla="*/ 1939 w 14087"/>
                <a:gd name="connsiteY7-720" fmla="*/ 7760 h 10185"/>
                <a:gd name="connsiteX8-721" fmla="*/ 853 w 14087"/>
                <a:gd name="connsiteY8-722" fmla="*/ 6896 h 10185"/>
                <a:gd name="connsiteX9-723" fmla="*/ 1181 w 14087"/>
                <a:gd name="connsiteY9-724" fmla="*/ 5373 h 10185"/>
                <a:gd name="connsiteX10-725" fmla="*/ 3176 w 14087"/>
                <a:gd name="connsiteY10-726" fmla="*/ 4040 h 10185"/>
                <a:gd name="connsiteX11-727" fmla="*/ 2 w 14087"/>
                <a:gd name="connsiteY11-728" fmla="*/ 3397 h 10185"/>
                <a:gd name="connsiteX12-729" fmla="*/ 3722 w 14087"/>
                <a:gd name="connsiteY12-730" fmla="*/ 1302 h 10185"/>
                <a:gd name="connsiteX0-731" fmla="*/ 3722 w 14186"/>
                <a:gd name="connsiteY0-732" fmla="*/ 1302 h 10223"/>
                <a:gd name="connsiteX1-733" fmla="*/ 7721 w 14186"/>
                <a:gd name="connsiteY1-734" fmla="*/ 24 h 10223"/>
                <a:gd name="connsiteX2-735" fmla="*/ 10290 w 14186"/>
                <a:gd name="connsiteY2-736" fmla="*/ 713 h 10223"/>
                <a:gd name="connsiteX3-737" fmla="*/ 13996 w 14186"/>
                <a:gd name="connsiteY3-738" fmla="*/ 2671 h 10223"/>
                <a:gd name="connsiteX4-739" fmla="*/ 13495 w 14186"/>
                <a:gd name="connsiteY4-740" fmla="*/ 6341 h 10223"/>
                <a:gd name="connsiteX5-741" fmla="*/ 6061 w 14186"/>
                <a:gd name="connsiteY5-742" fmla="*/ 9929 h 10223"/>
                <a:gd name="connsiteX6-743" fmla="*/ 2222 w 14186"/>
                <a:gd name="connsiteY6-744" fmla="*/ 9718 h 10223"/>
                <a:gd name="connsiteX7-745" fmla="*/ 1939 w 14186"/>
                <a:gd name="connsiteY7-746" fmla="*/ 7760 h 10223"/>
                <a:gd name="connsiteX8-747" fmla="*/ 853 w 14186"/>
                <a:gd name="connsiteY8-748" fmla="*/ 6896 h 10223"/>
                <a:gd name="connsiteX9-749" fmla="*/ 1181 w 14186"/>
                <a:gd name="connsiteY9-750" fmla="*/ 5373 h 10223"/>
                <a:gd name="connsiteX10-751" fmla="*/ 3176 w 14186"/>
                <a:gd name="connsiteY10-752" fmla="*/ 4040 h 10223"/>
                <a:gd name="connsiteX11-753" fmla="*/ 2 w 14186"/>
                <a:gd name="connsiteY11-754" fmla="*/ 3397 h 10223"/>
                <a:gd name="connsiteX12-755" fmla="*/ 3722 w 14186"/>
                <a:gd name="connsiteY12-756" fmla="*/ 1302 h 10223"/>
                <a:gd name="connsiteX0-757" fmla="*/ 3722 w 14186"/>
                <a:gd name="connsiteY0-758" fmla="*/ 1302 h 10242"/>
                <a:gd name="connsiteX1-759" fmla="*/ 7721 w 14186"/>
                <a:gd name="connsiteY1-760" fmla="*/ 24 h 10242"/>
                <a:gd name="connsiteX2-761" fmla="*/ 10290 w 14186"/>
                <a:gd name="connsiteY2-762" fmla="*/ 713 h 10242"/>
                <a:gd name="connsiteX3-763" fmla="*/ 13996 w 14186"/>
                <a:gd name="connsiteY3-764" fmla="*/ 2671 h 10242"/>
                <a:gd name="connsiteX4-765" fmla="*/ 13495 w 14186"/>
                <a:gd name="connsiteY4-766" fmla="*/ 6085 h 10242"/>
                <a:gd name="connsiteX5-767" fmla="*/ 6061 w 14186"/>
                <a:gd name="connsiteY5-768" fmla="*/ 9929 h 10242"/>
                <a:gd name="connsiteX6-769" fmla="*/ 2222 w 14186"/>
                <a:gd name="connsiteY6-770" fmla="*/ 9718 h 10242"/>
                <a:gd name="connsiteX7-771" fmla="*/ 1939 w 14186"/>
                <a:gd name="connsiteY7-772" fmla="*/ 7760 h 10242"/>
                <a:gd name="connsiteX8-773" fmla="*/ 853 w 14186"/>
                <a:gd name="connsiteY8-774" fmla="*/ 6896 h 10242"/>
                <a:gd name="connsiteX9-775" fmla="*/ 1181 w 14186"/>
                <a:gd name="connsiteY9-776" fmla="*/ 5373 h 10242"/>
                <a:gd name="connsiteX10-777" fmla="*/ 3176 w 14186"/>
                <a:gd name="connsiteY10-778" fmla="*/ 4040 h 10242"/>
                <a:gd name="connsiteX11-779" fmla="*/ 2 w 14186"/>
                <a:gd name="connsiteY11-780" fmla="*/ 3397 h 10242"/>
                <a:gd name="connsiteX12-781" fmla="*/ 3722 w 14186"/>
                <a:gd name="connsiteY12-782" fmla="*/ 1302 h 10242"/>
                <a:gd name="connsiteX0-783" fmla="*/ 3722 w 14444"/>
                <a:gd name="connsiteY0-784" fmla="*/ 1302 h 10242"/>
                <a:gd name="connsiteX1-785" fmla="*/ 7721 w 14444"/>
                <a:gd name="connsiteY1-786" fmla="*/ 24 h 10242"/>
                <a:gd name="connsiteX2-787" fmla="*/ 10290 w 14444"/>
                <a:gd name="connsiteY2-788" fmla="*/ 713 h 10242"/>
                <a:gd name="connsiteX3-789" fmla="*/ 13996 w 14444"/>
                <a:gd name="connsiteY3-790" fmla="*/ 2006 h 10242"/>
                <a:gd name="connsiteX4-791" fmla="*/ 13495 w 14444"/>
                <a:gd name="connsiteY4-792" fmla="*/ 6085 h 10242"/>
                <a:gd name="connsiteX5-793" fmla="*/ 6061 w 14444"/>
                <a:gd name="connsiteY5-794" fmla="*/ 9929 h 10242"/>
                <a:gd name="connsiteX6-795" fmla="*/ 2222 w 14444"/>
                <a:gd name="connsiteY6-796" fmla="*/ 9718 h 10242"/>
                <a:gd name="connsiteX7-797" fmla="*/ 1939 w 14444"/>
                <a:gd name="connsiteY7-798" fmla="*/ 7760 h 10242"/>
                <a:gd name="connsiteX8-799" fmla="*/ 853 w 14444"/>
                <a:gd name="connsiteY8-800" fmla="*/ 6896 h 10242"/>
                <a:gd name="connsiteX9-801" fmla="*/ 1181 w 14444"/>
                <a:gd name="connsiteY9-802" fmla="*/ 5373 h 10242"/>
                <a:gd name="connsiteX10-803" fmla="*/ 3176 w 14444"/>
                <a:gd name="connsiteY10-804" fmla="*/ 4040 h 10242"/>
                <a:gd name="connsiteX11-805" fmla="*/ 2 w 14444"/>
                <a:gd name="connsiteY11-806" fmla="*/ 3397 h 10242"/>
                <a:gd name="connsiteX12-807" fmla="*/ 3722 w 14444"/>
                <a:gd name="connsiteY12-808" fmla="*/ 1302 h 10242"/>
                <a:gd name="connsiteX0-809" fmla="*/ 3722 w 14473"/>
                <a:gd name="connsiteY0-810" fmla="*/ 1299 h 10239"/>
                <a:gd name="connsiteX1-811" fmla="*/ 7721 w 14473"/>
                <a:gd name="connsiteY1-812" fmla="*/ 21 h 10239"/>
                <a:gd name="connsiteX2-813" fmla="*/ 9852 w 14473"/>
                <a:gd name="connsiteY2-814" fmla="*/ 736 h 10239"/>
                <a:gd name="connsiteX3-815" fmla="*/ 13996 w 14473"/>
                <a:gd name="connsiteY3-816" fmla="*/ 2003 h 10239"/>
                <a:gd name="connsiteX4-817" fmla="*/ 13495 w 14473"/>
                <a:gd name="connsiteY4-818" fmla="*/ 6082 h 10239"/>
                <a:gd name="connsiteX5-819" fmla="*/ 6061 w 14473"/>
                <a:gd name="connsiteY5-820" fmla="*/ 9926 h 10239"/>
                <a:gd name="connsiteX6-821" fmla="*/ 2222 w 14473"/>
                <a:gd name="connsiteY6-822" fmla="*/ 9715 h 10239"/>
                <a:gd name="connsiteX7-823" fmla="*/ 1939 w 14473"/>
                <a:gd name="connsiteY7-824" fmla="*/ 7757 h 10239"/>
                <a:gd name="connsiteX8-825" fmla="*/ 853 w 14473"/>
                <a:gd name="connsiteY8-826" fmla="*/ 6893 h 10239"/>
                <a:gd name="connsiteX9-827" fmla="*/ 1181 w 14473"/>
                <a:gd name="connsiteY9-828" fmla="*/ 5370 h 10239"/>
                <a:gd name="connsiteX10-829" fmla="*/ 3176 w 14473"/>
                <a:gd name="connsiteY10-830" fmla="*/ 4037 h 10239"/>
                <a:gd name="connsiteX11-831" fmla="*/ 2 w 14473"/>
                <a:gd name="connsiteY11-832" fmla="*/ 3394 h 10239"/>
                <a:gd name="connsiteX12-833" fmla="*/ 3722 w 14473"/>
                <a:gd name="connsiteY12-834" fmla="*/ 1299 h 10239"/>
                <a:gd name="connsiteX0-835" fmla="*/ 3722 w 14473"/>
                <a:gd name="connsiteY0-836" fmla="*/ 1299 h 10239"/>
                <a:gd name="connsiteX1-837" fmla="*/ 7256 w 14473"/>
                <a:gd name="connsiteY1-838" fmla="*/ 21 h 10239"/>
                <a:gd name="connsiteX2-839" fmla="*/ 9852 w 14473"/>
                <a:gd name="connsiteY2-840" fmla="*/ 736 h 10239"/>
                <a:gd name="connsiteX3-841" fmla="*/ 13996 w 14473"/>
                <a:gd name="connsiteY3-842" fmla="*/ 2003 h 10239"/>
                <a:gd name="connsiteX4-843" fmla="*/ 13495 w 14473"/>
                <a:gd name="connsiteY4-844" fmla="*/ 6082 h 10239"/>
                <a:gd name="connsiteX5-845" fmla="*/ 6061 w 14473"/>
                <a:gd name="connsiteY5-846" fmla="*/ 9926 h 10239"/>
                <a:gd name="connsiteX6-847" fmla="*/ 2222 w 14473"/>
                <a:gd name="connsiteY6-848" fmla="*/ 9715 h 10239"/>
                <a:gd name="connsiteX7-849" fmla="*/ 1939 w 14473"/>
                <a:gd name="connsiteY7-850" fmla="*/ 7757 h 10239"/>
                <a:gd name="connsiteX8-851" fmla="*/ 853 w 14473"/>
                <a:gd name="connsiteY8-852" fmla="*/ 6893 h 10239"/>
                <a:gd name="connsiteX9-853" fmla="*/ 1181 w 14473"/>
                <a:gd name="connsiteY9-854" fmla="*/ 5370 h 10239"/>
                <a:gd name="connsiteX10-855" fmla="*/ 3176 w 14473"/>
                <a:gd name="connsiteY10-856" fmla="*/ 4037 h 10239"/>
                <a:gd name="connsiteX11-857" fmla="*/ 2 w 14473"/>
                <a:gd name="connsiteY11-858" fmla="*/ 3394 h 10239"/>
                <a:gd name="connsiteX12-859" fmla="*/ 3722 w 14473"/>
                <a:gd name="connsiteY12-860" fmla="*/ 1299 h 10239"/>
                <a:gd name="connsiteX0-861" fmla="*/ 3722 w 14307"/>
                <a:gd name="connsiteY0-862" fmla="*/ 1299 h 9729"/>
                <a:gd name="connsiteX1-863" fmla="*/ 7256 w 14307"/>
                <a:gd name="connsiteY1-864" fmla="*/ 21 h 9729"/>
                <a:gd name="connsiteX2-865" fmla="*/ 9852 w 14307"/>
                <a:gd name="connsiteY2-866" fmla="*/ 736 h 9729"/>
                <a:gd name="connsiteX3-867" fmla="*/ 13996 w 14307"/>
                <a:gd name="connsiteY3-868" fmla="*/ 2003 h 9729"/>
                <a:gd name="connsiteX4-869" fmla="*/ 13495 w 14307"/>
                <a:gd name="connsiteY4-870" fmla="*/ 6082 h 9729"/>
                <a:gd name="connsiteX5-871" fmla="*/ 9399 w 14307"/>
                <a:gd name="connsiteY5-872" fmla="*/ 6677 h 9729"/>
                <a:gd name="connsiteX6-873" fmla="*/ 2222 w 14307"/>
                <a:gd name="connsiteY6-874" fmla="*/ 9715 h 9729"/>
                <a:gd name="connsiteX7-875" fmla="*/ 1939 w 14307"/>
                <a:gd name="connsiteY7-876" fmla="*/ 7757 h 9729"/>
                <a:gd name="connsiteX8-877" fmla="*/ 853 w 14307"/>
                <a:gd name="connsiteY8-878" fmla="*/ 6893 h 9729"/>
                <a:gd name="connsiteX9-879" fmla="*/ 1181 w 14307"/>
                <a:gd name="connsiteY9-880" fmla="*/ 5370 h 9729"/>
                <a:gd name="connsiteX10-881" fmla="*/ 3176 w 14307"/>
                <a:gd name="connsiteY10-882" fmla="*/ 4037 h 9729"/>
                <a:gd name="connsiteX11-883" fmla="*/ 2 w 14307"/>
                <a:gd name="connsiteY11-884" fmla="*/ 3394 h 9729"/>
                <a:gd name="connsiteX12-885" fmla="*/ 3722 w 14307"/>
                <a:gd name="connsiteY12-886" fmla="*/ 1299 h 9729"/>
                <a:gd name="connsiteX0-887" fmla="*/ 2602 w 10000"/>
                <a:gd name="connsiteY0-888" fmla="*/ 1335 h 7973"/>
                <a:gd name="connsiteX1-889" fmla="*/ 5072 w 10000"/>
                <a:gd name="connsiteY1-890" fmla="*/ 22 h 7973"/>
                <a:gd name="connsiteX2-891" fmla="*/ 6886 w 10000"/>
                <a:gd name="connsiteY2-892" fmla="*/ 757 h 7973"/>
                <a:gd name="connsiteX3-893" fmla="*/ 9783 w 10000"/>
                <a:gd name="connsiteY3-894" fmla="*/ 2059 h 7973"/>
                <a:gd name="connsiteX4-895" fmla="*/ 9432 w 10000"/>
                <a:gd name="connsiteY4-896" fmla="*/ 6251 h 7973"/>
                <a:gd name="connsiteX5-897" fmla="*/ 6570 w 10000"/>
                <a:gd name="connsiteY5-898" fmla="*/ 6863 h 7973"/>
                <a:gd name="connsiteX6-899" fmla="*/ 1355 w 10000"/>
                <a:gd name="connsiteY6-900" fmla="*/ 7973 h 7973"/>
                <a:gd name="connsiteX7-901" fmla="*/ 596 w 10000"/>
                <a:gd name="connsiteY7-902" fmla="*/ 7085 h 7973"/>
                <a:gd name="connsiteX8-903" fmla="*/ 825 w 10000"/>
                <a:gd name="connsiteY8-904" fmla="*/ 5520 h 7973"/>
                <a:gd name="connsiteX9-905" fmla="*/ 2220 w 10000"/>
                <a:gd name="connsiteY9-906" fmla="*/ 4149 h 7973"/>
                <a:gd name="connsiteX10-907" fmla="*/ 1 w 10000"/>
                <a:gd name="connsiteY10-908" fmla="*/ 3489 h 7973"/>
                <a:gd name="connsiteX11-909" fmla="*/ 2602 w 10000"/>
                <a:gd name="connsiteY11-910" fmla="*/ 1335 h 7973"/>
                <a:gd name="connsiteX0-911" fmla="*/ 2602 w 10000"/>
                <a:gd name="connsiteY0-912" fmla="*/ 1674 h 8915"/>
                <a:gd name="connsiteX1-913" fmla="*/ 5072 w 10000"/>
                <a:gd name="connsiteY1-914" fmla="*/ 28 h 8915"/>
                <a:gd name="connsiteX2-915" fmla="*/ 6886 w 10000"/>
                <a:gd name="connsiteY2-916" fmla="*/ 949 h 8915"/>
                <a:gd name="connsiteX3-917" fmla="*/ 9783 w 10000"/>
                <a:gd name="connsiteY3-918" fmla="*/ 2582 h 8915"/>
                <a:gd name="connsiteX4-919" fmla="*/ 9432 w 10000"/>
                <a:gd name="connsiteY4-920" fmla="*/ 7840 h 8915"/>
                <a:gd name="connsiteX5-921" fmla="*/ 6570 w 10000"/>
                <a:gd name="connsiteY5-922" fmla="*/ 8608 h 8915"/>
                <a:gd name="connsiteX6-923" fmla="*/ 1087 w 10000"/>
                <a:gd name="connsiteY6-924" fmla="*/ 8417 h 8915"/>
                <a:gd name="connsiteX7-925" fmla="*/ 596 w 10000"/>
                <a:gd name="connsiteY7-926" fmla="*/ 8886 h 8915"/>
                <a:gd name="connsiteX8-927" fmla="*/ 825 w 10000"/>
                <a:gd name="connsiteY8-928" fmla="*/ 6923 h 8915"/>
                <a:gd name="connsiteX9-929" fmla="*/ 2220 w 10000"/>
                <a:gd name="connsiteY9-930" fmla="*/ 5204 h 8915"/>
                <a:gd name="connsiteX10-931" fmla="*/ 1 w 10000"/>
                <a:gd name="connsiteY10-932" fmla="*/ 4376 h 8915"/>
                <a:gd name="connsiteX11-933" fmla="*/ 2602 w 10000"/>
                <a:gd name="connsiteY11-934" fmla="*/ 1674 h 8915"/>
                <a:gd name="connsiteX0-935" fmla="*/ 2602 w 10000"/>
                <a:gd name="connsiteY0-936" fmla="*/ 1878 h 9675"/>
                <a:gd name="connsiteX1-937" fmla="*/ 5072 w 10000"/>
                <a:gd name="connsiteY1-938" fmla="*/ 31 h 9675"/>
                <a:gd name="connsiteX2-939" fmla="*/ 6886 w 10000"/>
                <a:gd name="connsiteY2-940" fmla="*/ 1064 h 9675"/>
                <a:gd name="connsiteX3-941" fmla="*/ 9783 w 10000"/>
                <a:gd name="connsiteY3-942" fmla="*/ 2896 h 9675"/>
                <a:gd name="connsiteX4-943" fmla="*/ 9432 w 10000"/>
                <a:gd name="connsiteY4-944" fmla="*/ 8794 h 9675"/>
                <a:gd name="connsiteX5-945" fmla="*/ 6570 w 10000"/>
                <a:gd name="connsiteY5-946" fmla="*/ 9656 h 9675"/>
                <a:gd name="connsiteX6-947" fmla="*/ 1087 w 10000"/>
                <a:gd name="connsiteY6-948" fmla="*/ 9441 h 9675"/>
                <a:gd name="connsiteX7-949" fmla="*/ 825 w 10000"/>
                <a:gd name="connsiteY7-950" fmla="*/ 7766 h 9675"/>
                <a:gd name="connsiteX8-951" fmla="*/ 2220 w 10000"/>
                <a:gd name="connsiteY8-952" fmla="*/ 5837 h 9675"/>
                <a:gd name="connsiteX9-953" fmla="*/ 1 w 10000"/>
                <a:gd name="connsiteY9-954" fmla="*/ 4909 h 9675"/>
                <a:gd name="connsiteX10-955" fmla="*/ 2602 w 10000"/>
                <a:gd name="connsiteY10-956" fmla="*/ 1878 h 9675"/>
                <a:gd name="connsiteX0-957" fmla="*/ 2354 w 9752"/>
                <a:gd name="connsiteY0-958" fmla="*/ 1941 h 10000"/>
                <a:gd name="connsiteX1-959" fmla="*/ 4824 w 9752"/>
                <a:gd name="connsiteY1-960" fmla="*/ 32 h 10000"/>
                <a:gd name="connsiteX2-961" fmla="*/ 6638 w 9752"/>
                <a:gd name="connsiteY2-962" fmla="*/ 1100 h 10000"/>
                <a:gd name="connsiteX3-963" fmla="*/ 9535 w 9752"/>
                <a:gd name="connsiteY3-964" fmla="*/ 2993 h 10000"/>
                <a:gd name="connsiteX4-965" fmla="*/ 9184 w 9752"/>
                <a:gd name="connsiteY4-966" fmla="*/ 9089 h 10000"/>
                <a:gd name="connsiteX5-967" fmla="*/ 6322 w 9752"/>
                <a:gd name="connsiteY5-968" fmla="*/ 9980 h 10000"/>
                <a:gd name="connsiteX6-969" fmla="*/ 839 w 9752"/>
                <a:gd name="connsiteY6-970" fmla="*/ 9758 h 10000"/>
                <a:gd name="connsiteX7-971" fmla="*/ 577 w 9752"/>
                <a:gd name="connsiteY7-972" fmla="*/ 8027 h 10000"/>
                <a:gd name="connsiteX8-973" fmla="*/ 1972 w 9752"/>
                <a:gd name="connsiteY8-974" fmla="*/ 6033 h 10000"/>
                <a:gd name="connsiteX9-975" fmla="*/ 2 w 9752"/>
                <a:gd name="connsiteY9-976" fmla="*/ 5074 h 10000"/>
                <a:gd name="connsiteX10-977" fmla="*/ 2354 w 9752"/>
                <a:gd name="connsiteY10-978" fmla="*/ 1941 h 10000"/>
                <a:gd name="connsiteX0-979" fmla="*/ 2429 w 10015"/>
                <a:gd name="connsiteY0-980" fmla="*/ 1941 h 10000"/>
                <a:gd name="connsiteX1-981" fmla="*/ 4962 w 10015"/>
                <a:gd name="connsiteY1-982" fmla="*/ 32 h 10000"/>
                <a:gd name="connsiteX2-983" fmla="*/ 6822 w 10015"/>
                <a:gd name="connsiteY2-984" fmla="*/ 1100 h 10000"/>
                <a:gd name="connsiteX3-985" fmla="*/ 9792 w 10015"/>
                <a:gd name="connsiteY3-986" fmla="*/ 2993 h 10000"/>
                <a:gd name="connsiteX4-987" fmla="*/ 9433 w 10015"/>
                <a:gd name="connsiteY4-988" fmla="*/ 9089 h 10000"/>
                <a:gd name="connsiteX5-989" fmla="*/ 6498 w 10015"/>
                <a:gd name="connsiteY5-990" fmla="*/ 9980 h 10000"/>
                <a:gd name="connsiteX6-991" fmla="*/ 875 w 10015"/>
                <a:gd name="connsiteY6-992" fmla="*/ 9758 h 10000"/>
                <a:gd name="connsiteX7-993" fmla="*/ 607 w 10015"/>
                <a:gd name="connsiteY7-994" fmla="*/ 8027 h 10000"/>
                <a:gd name="connsiteX8-995" fmla="*/ 1292 w 10015"/>
                <a:gd name="connsiteY8-996" fmla="*/ 7868 h 10000"/>
                <a:gd name="connsiteX9-997" fmla="*/ 17 w 10015"/>
                <a:gd name="connsiteY9-998" fmla="*/ 5074 h 10000"/>
                <a:gd name="connsiteX10-999" fmla="*/ 2429 w 10015"/>
                <a:gd name="connsiteY10-1000" fmla="*/ 1941 h 10000"/>
                <a:gd name="connsiteX0-1001" fmla="*/ 2429 w 10015"/>
                <a:gd name="connsiteY0-1002" fmla="*/ 1941 h 10000"/>
                <a:gd name="connsiteX1-1003" fmla="*/ 4962 w 10015"/>
                <a:gd name="connsiteY1-1004" fmla="*/ 32 h 10000"/>
                <a:gd name="connsiteX2-1005" fmla="*/ 6822 w 10015"/>
                <a:gd name="connsiteY2-1006" fmla="*/ 1100 h 10000"/>
                <a:gd name="connsiteX3-1007" fmla="*/ 9792 w 10015"/>
                <a:gd name="connsiteY3-1008" fmla="*/ 2993 h 10000"/>
                <a:gd name="connsiteX4-1009" fmla="*/ 9433 w 10015"/>
                <a:gd name="connsiteY4-1010" fmla="*/ 9089 h 10000"/>
                <a:gd name="connsiteX5-1011" fmla="*/ 6498 w 10015"/>
                <a:gd name="connsiteY5-1012" fmla="*/ 9980 h 10000"/>
                <a:gd name="connsiteX6-1013" fmla="*/ 2875 w 10015"/>
                <a:gd name="connsiteY6-1014" fmla="*/ 9758 h 10000"/>
                <a:gd name="connsiteX7-1015" fmla="*/ 607 w 10015"/>
                <a:gd name="connsiteY7-1016" fmla="*/ 8027 h 10000"/>
                <a:gd name="connsiteX8-1017" fmla="*/ 1292 w 10015"/>
                <a:gd name="connsiteY8-1018" fmla="*/ 7868 h 10000"/>
                <a:gd name="connsiteX9-1019" fmla="*/ 17 w 10015"/>
                <a:gd name="connsiteY9-1020" fmla="*/ 5074 h 10000"/>
                <a:gd name="connsiteX10-1021" fmla="*/ 2429 w 10015"/>
                <a:gd name="connsiteY10-1022" fmla="*/ 1941 h 10000"/>
                <a:gd name="connsiteX0-1023" fmla="*/ 2435 w 10021"/>
                <a:gd name="connsiteY0-1024" fmla="*/ 1941 h 10000"/>
                <a:gd name="connsiteX1-1025" fmla="*/ 4968 w 10021"/>
                <a:gd name="connsiteY1-1026" fmla="*/ 32 h 10000"/>
                <a:gd name="connsiteX2-1027" fmla="*/ 6828 w 10021"/>
                <a:gd name="connsiteY2-1028" fmla="*/ 1100 h 10000"/>
                <a:gd name="connsiteX3-1029" fmla="*/ 9798 w 10021"/>
                <a:gd name="connsiteY3-1030" fmla="*/ 2993 h 10000"/>
                <a:gd name="connsiteX4-1031" fmla="*/ 9439 w 10021"/>
                <a:gd name="connsiteY4-1032" fmla="*/ 9089 h 10000"/>
                <a:gd name="connsiteX5-1033" fmla="*/ 6504 w 10021"/>
                <a:gd name="connsiteY5-1034" fmla="*/ 9980 h 10000"/>
                <a:gd name="connsiteX6-1035" fmla="*/ 2881 w 10021"/>
                <a:gd name="connsiteY6-1036" fmla="*/ 9758 h 10000"/>
                <a:gd name="connsiteX7-1037" fmla="*/ 1298 w 10021"/>
                <a:gd name="connsiteY7-1038" fmla="*/ 7868 h 10000"/>
                <a:gd name="connsiteX8-1039" fmla="*/ 23 w 10021"/>
                <a:gd name="connsiteY8-1040" fmla="*/ 5074 h 10000"/>
                <a:gd name="connsiteX9-1041" fmla="*/ 2435 w 10021"/>
                <a:gd name="connsiteY9-1042" fmla="*/ 1941 h 10000"/>
                <a:gd name="connsiteX0-1043" fmla="*/ 2428 w 10014"/>
                <a:gd name="connsiteY0-1044" fmla="*/ 1941 h 10039"/>
                <a:gd name="connsiteX1-1045" fmla="*/ 4961 w 10014"/>
                <a:gd name="connsiteY1-1046" fmla="*/ 32 h 10039"/>
                <a:gd name="connsiteX2-1047" fmla="*/ 6821 w 10014"/>
                <a:gd name="connsiteY2-1048" fmla="*/ 1100 h 10039"/>
                <a:gd name="connsiteX3-1049" fmla="*/ 9791 w 10014"/>
                <a:gd name="connsiteY3-1050" fmla="*/ 2993 h 10039"/>
                <a:gd name="connsiteX4-1051" fmla="*/ 9432 w 10014"/>
                <a:gd name="connsiteY4-1052" fmla="*/ 9089 h 10039"/>
                <a:gd name="connsiteX5-1053" fmla="*/ 6497 w 10014"/>
                <a:gd name="connsiteY5-1054" fmla="*/ 9980 h 10039"/>
                <a:gd name="connsiteX6-1055" fmla="*/ 2874 w 10014"/>
                <a:gd name="connsiteY6-1056" fmla="*/ 9758 h 10039"/>
                <a:gd name="connsiteX7-1057" fmla="*/ 1468 w 10014"/>
                <a:gd name="connsiteY7-1058" fmla="*/ 8174 h 10039"/>
                <a:gd name="connsiteX8-1059" fmla="*/ 16 w 10014"/>
                <a:gd name="connsiteY8-1060" fmla="*/ 5074 h 10039"/>
                <a:gd name="connsiteX9-1061" fmla="*/ 2428 w 10014"/>
                <a:gd name="connsiteY9-1062" fmla="*/ 1941 h 10039"/>
                <a:gd name="connsiteX0-1063" fmla="*/ 2428 w 9984"/>
                <a:gd name="connsiteY0-1064" fmla="*/ 1941 h 10039"/>
                <a:gd name="connsiteX1-1065" fmla="*/ 4961 w 9984"/>
                <a:gd name="connsiteY1-1066" fmla="*/ 32 h 10039"/>
                <a:gd name="connsiteX2-1067" fmla="*/ 6821 w 9984"/>
                <a:gd name="connsiteY2-1068" fmla="*/ 1100 h 10039"/>
                <a:gd name="connsiteX3-1069" fmla="*/ 9752 w 9984"/>
                <a:gd name="connsiteY3-1070" fmla="*/ 2878 h 10039"/>
                <a:gd name="connsiteX4-1071" fmla="*/ 9432 w 9984"/>
                <a:gd name="connsiteY4-1072" fmla="*/ 9089 h 10039"/>
                <a:gd name="connsiteX5-1073" fmla="*/ 6497 w 9984"/>
                <a:gd name="connsiteY5-1074" fmla="*/ 9980 h 10039"/>
                <a:gd name="connsiteX6-1075" fmla="*/ 2874 w 9984"/>
                <a:gd name="connsiteY6-1076" fmla="*/ 9758 h 10039"/>
                <a:gd name="connsiteX7-1077" fmla="*/ 1468 w 9984"/>
                <a:gd name="connsiteY7-1078" fmla="*/ 8174 h 10039"/>
                <a:gd name="connsiteX8-1079" fmla="*/ 16 w 9984"/>
                <a:gd name="connsiteY8-1080" fmla="*/ 5074 h 10039"/>
                <a:gd name="connsiteX9-1081" fmla="*/ 2428 w 9984"/>
                <a:gd name="connsiteY9-1082" fmla="*/ 1941 h 10039"/>
                <a:gd name="connsiteX0-1083" fmla="*/ 2432 w 10144"/>
                <a:gd name="connsiteY0-1084" fmla="*/ 1933 h 10000"/>
                <a:gd name="connsiteX1-1085" fmla="*/ 4969 w 10144"/>
                <a:gd name="connsiteY1-1086" fmla="*/ 32 h 10000"/>
                <a:gd name="connsiteX2-1087" fmla="*/ 6832 w 10144"/>
                <a:gd name="connsiteY2-1088" fmla="*/ 1096 h 10000"/>
                <a:gd name="connsiteX3-1089" fmla="*/ 9768 w 10144"/>
                <a:gd name="connsiteY3-1090" fmla="*/ 2867 h 10000"/>
                <a:gd name="connsiteX4-1091" fmla="*/ 10072 w 10144"/>
                <a:gd name="connsiteY4-1092" fmla="*/ 5510 h 10000"/>
                <a:gd name="connsiteX5-1093" fmla="*/ 9447 w 10144"/>
                <a:gd name="connsiteY5-1094" fmla="*/ 9054 h 10000"/>
                <a:gd name="connsiteX6-1095" fmla="*/ 6507 w 10144"/>
                <a:gd name="connsiteY6-1096" fmla="*/ 9941 h 10000"/>
                <a:gd name="connsiteX7-1097" fmla="*/ 2879 w 10144"/>
                <a:gd name="connsiteY7-1098" fmla="*/ 9720 h 10000"/>
                <a:gd name="connsiteX8-1099" fmla="*/ 1470 w 10144"/>
                <a:gd name="connsiteY8-1100" fmla="*/ 8142 h 10000"/>
                <a:gd name="connsiteX9-1101" fmla="*/ 16 w 10144"/>
                <a:gd name="connsiteY9-1102" fmla="*/ 5054 h 10000"/>
                <a:gd name="connsiteX10-1103" fmla="*/ 2432 w 10144"/>
                <a:gd name="connsiteY10-1104" fmla="*/ 1933 h 10000"/>
                <a:gd name="connsiteX0-1105" fmla="*/ 2432 w 10082"/>
                <a:gd name="connsiteY0-1106" fmla="*/ 1933 h 10000"/>
                <a:gd name="connsiteX1-1107" fmla="*/ 4969 w 10082"/>
                <a:gd name="connsiteY1-1108" fmla="*/ 32 h 10000"/>
                <a:gd name="connsiteX2-1109" fmla="*/ 6832 w 10082"/>
                <a:gd name="connsiteY2-1110" fmla="*/ 1096 h 10000"/>
                <a:gd name="connsiteX3-1111" fmla="*/ 9441 w 10082"/>
                <a:gd name="connsiteY3-1112" fmla="*/ 2550 h 10000"/>
                <a:gd name="connsiteX4-1113" fmla="*/ 10072 w 10082"/>
                <a:gd name="connsiteY4-1114" fmla="*/ 5510 h 10000"/>
                <a:gd name="connsiteX5-1115" fmla="*/ 9447 w 10082"/>
                <a:gd name="connsiteY5-1116" fmla="*/ 9054 h 10000"/>
                <a:gd name="connsiteX6-1117" fmla="*/ 6507 w 10082"/>
                <a:gd name="connsiteY6-1118" fmla="*/ 9941 h 10000"/>
                <a:gd name="connsiteX7-1119" fmla="*/ 2879 w 10082"/>
                <a:gd name="connsiteY7-1120" fmla="*/ 9720 h 10000"/>
                <a:gd name="connsiteX8-1121" fmla="*/ 1470 w 10082"/>
                <a:gd name="connsiteY8-1122" fmla="*/ 8142 h 10000"/>
                <a:gd name="connsiteX9-1123" fmla="*/ 16 w 10082"/>
                <a:gd name="connsiteY9-1124" fmla="*/ 5054 h 10000"/>
                <a:gd name="connsiteX10-1125" fmla="*/ 2432 w 10082"/>
                <a:gd name="connsiteY10-1126" fmla="*/ 1933 h 10000"/>
                <a:gd name="connsiteX0-1127" fmla="*/ 1969 w 10071"/>
                <a:gd name="connsiteY0-1128" fmla="*/ 2415 h 10025"/>
                <a:gd name="connsiteX1-1129" fmla="*/ 4958 w 10071"/>
                <a:gd name="connsiteY1-1130" fmla="*/ 57 h 10025"/>
                <a:gd name="connsiteX2-1131" fmla="*/ 6821 w 10071"/>
                <a:gd name="connsiteY2-1132" fmla="*/ 1121 h 10025"/>
                <a:gd name="connsiteX3-1133" fmla="*/ 9430 w 10071"/>
                <a:gd name="connsiteY3-1134" fmla="*/ 2575 h 10025"/>
                <a:gd name="connsiteX4-1135" fmla="*/ 10061 w 10071"/>
                <a:gd name="connsiteY4-1136" fmla="*/ 5535 h 10025"/>
                <a:gd name="connsiteX5-1137" fmla="*/ 9436 w 10071"/>
                <a:gd name="connsiteY5-1138" fmla="*/ 9079 h 10025"/>
                <a:gd name="connsiteX6-1139" fmla="*/ 6496 w 10071"/>
                <a:gd name="connsiteY6-1140" fmla="*/ 9966 h 10025"/>
                <a:gd name="connsiteX7-1141" fmla="*/ 2868 w 10071"/>
                <a:gd name="connsiteY7-1142" fmla="*/ 9745 h 10025"/>
                <a:gd name="connsiteX8-1143" fmla="*/ 1459 w 10071"/>
                <a:gd name="connsiteY8-1144" fmla="*/ 8167 h 10025"/>
                <a:gd name="connsiteX9-1145" fmla="*/ 5 w 10071"/>
                <a:gd name="connsiteY9-1146" fmla="*/ 5079 h 10025"/>
                <a:gd name="connsiteX10-1147" fmla="*/ 1969 w 10071"/>
                <a:gd name="connsiteY10-1148" fmla="*/ 2415 h 10025"/>
                <a:gd name="connsiteX0-1149" fmla="*/ 1969 w 10071"/>
                <a:gd name="connsiteY0-1150" fmla="*/ 2121 h 9731"/>
                <a:gd name="connsiteX1-1151" fmla="*/ 4153 w 10071"/>
                <a:gd name="connsiteY1-1152" fmla="*/ 106 h 9731"/>
                <a:gd name="connsiteX2-1153" fmla="*/ 6821 w 10071"/>
                <a:gd name="connsiteY2-1154" fmla="*/ 827 h 9731"/>
                <a:gd name="connsiteX3-1155" fmla="*/ 9430 w 10071"/>
                <a:gd name="connsiteY3-1156" fmla="*/ 2281 h 9731"/>
                <a:gd name="connsiteX4-1157" fmla="*/ 10061 w 10071"/>
                <a:gd name="connsiteY4-1158" fmla="*/ 5241 h 9731"/>
                <a:gd name="connsiteX5-1159" fmla="*/ 9436 w 10071"/>
                <a:gd name="connsiteY5-1160" fmla="*/ 8785 h 9731"/>
                <a:gd name="connsiteX6-1161" fmla="*/ 6496 w 10071"/>
                <a:gd name="connsiteY6-1162" fmla="*/ 9672 h 9731"/>
                <a:gd name="connsiteX7-1163" fmla="*/ 2868 w 10071"/>
                <a:gd name="connsiteY7-1164" fmla="*/ 9451 h 9731"/>
                <a:gd name="connsiteX8-1165" fmla="*/ 1459 w 10071"/>
                <a:gd name="connsiteY8-1166" fmla="*/ 7873 h 9731"/>
                <a:gd name="connsiteX9-1167" fmla="*/ 5 w 10071"/>
                <a:gd name="connsiteY9-1168" fmla="*/ 4785 h 9731"/>
                <a:gd name="connsiteX10-1169" fmla="*/ 1969 w 10071"/>
                <a:gd name="connsiteY10-1170" fmla="*/ 2121 h 9731"/>
                <a:gd name="connsiteX0-1171" fmla="*/ 1955 w 10000"/>
                <a:gd name="connsiteY0-1172" fmla="*/ 2180 h 9999"/>
                <a:gd name="connsiteX1-1173" fmla="*/ 4124 w 10000"/>
                <a:gd name="connsiteY1-1174" fmla="*/ 109 h 9999"/>
                <a:gd name="connsiteX2-1175" fmla="*/ 6773 w 10000"/>
                <a:gd name="connsiteY2-1176" fmla="*/ 850 h 9999"/>
                <a:gd name="connsiteX3-1177" fmla="*/ 9364 w 10000"/>
                <a:gd name="connsiteY3-1178" fmla="*/ 2344 h 9999"/>
                <a:gd name="connsiteX4-1179" fmla="*/ 9990 w 10000"/>
                <a:gd name="connsiteY4-1180" fmla="*/ 5386 h 9999"/>
                <a:gd name="connsiteX5-1181" fmla="*/ 9369 w 10000"/>
                <a:gd name="connsiteY5-1182" fmla="*/ 9028 h 9999"/>
                <a:gd name="connsiteX6-1183" fmla="*/ 6450 w 10000"/>
                <a:gd name="connsiteY6-1184" fmla="*/ 9939 h 9999"/>
                <a:gd name="connsiteX7-1185" fmla="*/ 2848 w 10000"/>
                <a:gd name="connsiteY7-1186" fmla="*/ 9712 h 9999"/>
                <a:gd name="connsiteX8-1187" fmla="*/ 1449 w 10000"/>
                <a:gd name="connsiteY8-1188" fmla="*/ 8091 h 9999"/>
                <a:gd name="connsiteX9-1189" fmla="*/ 5 w 10000"/>
                <a:gd name="connsiteY9-1190" fmla="*/ 5661 h 9999"/>
                <a:gd name="connsiteX10-1191" fmla="*/ 1955 w 10000"/>
                <a:gd name="connsiteY10-1192" fmla="*/ 2180 h 9999"/>
                <a:gd name="connsiteX0-1193" fmla="*/ 1957 w 10002"/>
                <a:gd name="connsiteY0-1194" fmla="*/ 2180 h 10022"/>
                <a:gd name="connsiteX1-1195" fmla="*/ 4126 w 10002"/>
                <a:gd name="connsiteY1-1196" fmla="*/ 109 h 10022"/>
                <a:gd name="connsiteX2-1197" fmla="*/ 6775 w 10002"/>
                <a:gd name="connsiteY2-1198" fmla="*/ 850 h 10022"/>
                <a:gd name="connsiteX3-1199" fmla="*/ 9366 w 10002"/>
                <a:gd name="connsiteY3-1200" fmla="*/ 2344 h 10022"/>
                <a:gd name="connsiteX4-1201" fmla="*/ 9992 w 10002"/>
                <a:gd name="connsiteY4-1202" fmla="*/ 5387 h 10022"/>
                <a:gd name="connsiteX5-1203" fmla="*/ 9371 w 10002"/>
                <a:gd name="connsiteY5-1204" fmla="*/ 9029 h 10022"/>
                <a:gd name="connsiteX6-1205" fmla="*/ 6452 w 10002"/>
                <a:gd name="connsiteY6-1206" fmla="*/ 9940 h 10022"/>
                <a:gd name="connsiteX7-1207" fmla="*/ 2850 w 10002"/>
                <a:gd name="connsiteY7-1208" fmla="*/ 9713 h 10022"/>
                <a:gd name="connsiteX8-1209" fmla="*/ 1334 w 10002"/>
                <a:gd name="connsiteY8-1210" fmla="*/ 7583 h 10022"/>
                <a:gd name="connsiteX9-1211" fmla="*/ 7 w 10002"/>
                <a:gd name="connsiteY9-1212" fmla="*/ 5662 h 10022"/>
                <a:gd name="connsiteX10-1213" fmla="*/ 1957 w 10002"/>
                <a:gd name="connsiteY10-1214" fmla="*/ 2180 h 10022"/>
                <a:gd name="connsiteX0-1215" fmla="*/ 1957 w 10002"/>
                <a:gd name="connsiteY0-1216" fmla="*/ 2180 h 10612"/>
                <a:gd name="connsiteX1-1217" fmla="*/ 4126 w 10002"/>
                <a:gd name="connsiteY1-1218" fmla="*/ 109 h 10612"/>
                <a:gd name="connsiteX2-1219" fmla="*/ 6775 w 10002"/>
                <a:gd name="connsiteY2-1220" fmla="*/ 850 h 10612"/>
                <a:gd name="connsiteX3-1221" fmla="*/ 9366 w 10002"/>
                <a:gd name="connsiteY3-1222" fmla="*/ 2344 h 10612"/>
                <a:gd name="connsiteX4-1223" fmla="*/ 9992 w 10002"/>
                <a:gd name="connsiteY4-1224" fmla="*/ 5387 h 10612"/>
                <a:gd name="connsiteX5-1225" fmla="*/ 9371 w 10002"/>
                <a:gd name="connsiteY5-1226" fmla="*/ 9029 h 10612"/>
                <a:gd name="connsiteX6-1227" fmla="*/ 6452 w 10002"/>
                <a:gd name="connsiteY6-1228" fmla="*/ 9940 h 10612"/>
                <a:gd name="connsiteX7-1229" fmla="*/ 1875 w 10002"/>
                <a:gd name="connsiteY7-1230" fmla="*/ 10496 h 10612"/>
                <a:gd name="connsiteX8-1231" fmla="*/ 1334 w 10002"/>
                <a:gd name="connsiteY8-1232" fmla="*/ 7583 h 10612"/>
                <a:gd name="connsiteX9-1233" fmla="*/ 7 w 10002"/>
                <a:gd name="connsiteY9-1234" fmla="*/ 5662 h 10612"/>
                <a:gd name="connsiteX10-1235" fmla="*/ 1957 w 10002"/>
                <a:gd name="connsiteY10-1236" fmla="*/ 2180 h 10612"/>
                <a:gd name="connsiteX0-1237" fmla="*/ 1957 w 10002"/>
                <a:gd name="connsiteY0-1238" fmla="*/ 2180 h 10853"/>
                <a:gd name="connsiteX1-1239" fmla="*/ 4126 w 10002"/>
                <a:gd name="connsiteY1-1240" fmla="*/ 109 h 10853"/>
                <a:gd name="connsiteX2-1241" fmla="*/ 6775 w 10002"/>
                <a:gd name="connsiteY2-1242" fmla="*/ 850 h 10853"/>
                <a:gd name="connsiteX3-1243" fmla="*/ 9366 w 10002"/>
                <a:gd name="connsiteY3-1244" fmla="*/ 2344 h 10853"/>
                <a:gd name="connsiteX4-1245" fmla="*/ 9992 w 10002"/>
                <a:gd name="connsiteY4-1246" fmla="*/ 5387 h 10853"/>
                <a:gd name="connsiteX5-1247" fmla="*/ 9371 w 10002"/>
                <a:gd name="connsiteY5-1248" fmla="*/ 9029 h 10853"/>
                <a:gd name="connsiteX6-1249" fmla="*/ 6686 w 10002"/>
                <a:gd name="connsiteY6-1250" fmla="*/ 10645 h 10853"/>
                <a:gd name="connsiteX7-1251" fmla="*/ 1875 w 10002"/>
                <a:gd name="connsiteY7-1252" fmla="*/ 10496 h 10853"/>
                <a:gd name="connsiteX8-1253" fmla="*/ 1334 w 10002"/>
                <a:gd name="connsiteY8-1254" fmla="*/ 7583 h 10853"/>
                <a:gd name="connsiteX9-1255" fmla="*/ 7 w 10002"/>
                <a:gd name="connsiteY9-1256" fmla="*/ 5662 h 10853"/>
                <a:gd name="connsiteX10-1257" fmla="*/ 1957 w 10002"/>
                <a:gd name="connsiteY10-1258" fmla="*/ 2180 h 10853"/>
                <a:gd name="connsiteX0-1259" fmla="*/ 1957 w 9945"/>
                <a:gd name="connsiteY0-1260" fmla="*/ 2180 h 10853"/>
                <a:gd name="connsiteX1-1261" fmla="*/ 4126 w 9945"/>
                <a:gd name="connsiteY1-1262" fmla="*/ 109 h 10853"/>
                <a:gd name="connsiteX2-1263" fmla="*/ 6775 w 9945"/>
                <a:gd name="connsiteY2-1264" fmla="*/ 850 h 10853"/>
                <a:gd name="connsiteX3-1265" fmla="*/ 9366 w 9945"/>
                <a:gd name="connsiteY3-1266" fmla="*/ 2344 h 10853"/>
                <a:gd name="connsiteX4-1267" fmla="*/ 9933 w 9945"/>
                <a:gd name="connsiteY4-1268" fmla="*/ 5387 h 10853"/>
                <a:gd name="connsiteX5-1269" fmla="*/ 9371 w 9945"/>
                <a:gd name="connsiteY5-1270" fmla="*/ 9029 h 10853"/>
                <a:gd name="connsiteX6-1271" fmla="*/ 6686 w 9945"/>
                <a:gd name="connsiteY6-1272" fmla="*/ 10645 h 10853"/>
                <a:gd name="connsiteX7-1273" fmla="*/ 1875 w 9945"/>
                <a:gd name="connsiteY7-1274" fmla="*/ 10496 h 10853"/>
                <a:gd name="connsiteX8-1275" fmla="*/ 1334 w 9945"/>
                <a:gd name="connsiteY8-1276" fmla="*/ 7583 h 10853"/>
                <a:gd name="connsiteX9-1277" fmla="*/ 7 w 9945"/>
                <a:gd name="connsiteY9-1278" fmla="*/ 5662 h 10853"/>
                <a:gd name="connsiteX10-1279" fmla="*/ 1957 w 9945"/>
                <a:gd name="connsiteY10-1280" fmla="*/ 2180 h 10853"/>
                <a:gd name="connsiteX0-1281" fmla="*/ 1968 w 10000"/>
                <a:gd name="connsiteY0-1282" fmla="*/ 2009 h 9960"/>
                <a:gd name="connsiteX1-1283" fmla="*/ 4149 w 10000"/>
                <a:gd name="connsiteY1-1284" fmla="*/ 100 h 9960"/>
                <a:gd name="connsiteX2-1285" fmla="*/ 6812 w 10000"/>
                <a:gd name="connsiteY2-1286" fmla="*/ 783 h 9960"/>
                <a:gd name="connsiteX3-1287" fmla="*/ 9418 w 10000"/>
                <a:gd name="connsiteY3-1288" fmla="*/ 2160 h 9960"/>
                <a:gd name="connsiteX4-1289" fmla="*/ 9988 w 10000"/>
                <a:gd name="connsiteY4-1290" fmla="*/ 4964 h 9960"/>
                <a:gd name="connsiteX5-1291" fmla="*/ 8285 w 10000"/>
                <a:gd name="connsiteY5-1292" fmla="*/ 8968 h 9960"/>
                <a:gd name="connsiteX6-1293" fmla="*/ 6723 w 10000"/>
                <a:gd name="connsiteY6-1294" fmla="*/ 9808 h 9960"/>
                <a:gd name="connsiteX7-1295" fmla="*/ 1885 w 10000"/>
                <a:gd name="connsiteY7-1296" fmla="*/ 9671 h 9960"/>
                <a:gd name="connsiteX8-1297" fmla="*/ 1341 w 10000"/>
                <a:gd name="connsiteY8-1298" fmla="*/ 6987 h 9960"/>
                <a:gd name="connsiteX9-1299" fmla="*/ 7 w 10000"/>
                <a:gd name="connsiteY9-1300" fmla="*/ 5217 h 9960"/>
                <a:gd name="connsiteX10-1301" fmla="*/ 1968 w 10000"/>
                <a:gd name="connsiteY10-1302" fmla="*/ 2009 h 9960"/>
                <a:gd name="connsiteX0-1303" fmla="*/ 1968 w 9475"/>
                <a:gd name="connsiteY0-1304" fmla="*/ 2017 h 10000"/>
                <a:gd name="connsiteX1-1305" fmla="*/ 4149 w 9475"/>
                <a:gd name="connsiteY1-1306" fmla="*/ 100 h 10000"/>
                <a:gd name="connsiteX2-1307" fmla="*/ 6812 w 9475"/>
                <a:gd name="connsiteY2-1308" fmla="*/ 786 h 10000"/>
                <a:gd name="connsiteX3-1309" fmla="*/ 9418 w 9475"/>
                <a:gd name="connsiteY3-1310" fmla="*/ 2169 h 10000"/>
                <a:gd name="connsiteX4-1311" fmla="*/ 8654 w 9475"/>
                <a:gd name="connsiteY4-1312" fmla="*/ 6143 h 10000"/>
                <a:gd name="connsiteX5-1313" fmla="*/ 8285 w 9475"/>
                <a:gd name="connsiteY5-1314" fmla="*/ 9004 h 10000"/>
                <a:gd name="connsiteX6-1315" fmla="*/ 6723 w 9475"/>
                <a:gd name="connsiteY6-1316" fmla="*/ 9847 h 10000"/>
                <a:gd name="connsiteX7-1317" fmla="*/ 1885 w 9475"/>
                <a:gd name="connsiteY7-1318" fmla="*/ 9710 h 10000"/>
                <a:gd name="connsiteX8-1319" fmla="*/ 1341 w 9475"/>
                <a:gd name="connsiteY8-1320" fmla="*/ 7015 h 10000"/>
                <a:gd name="connsiteX9-1321" fmla="*/ 7 w 9475"/>
                <a:gd name="connsiteY9-1322" fmla="*/ 5238 h 10000"/>
                <a:gd name="connsiteX10-1323" fmla="*/ 1968 w 9475"/>
                <a:gd name="connsiteY10-1324" fmla="*/ 2017 h 10000"/>
                <a:gd name="connsiteX0-1325" fmla="*/ 2077 w 9138"/>
                <a:gd name="connsiteY0-1326" fmla="*/ 2017 h 10000"/>
                <a:gd name="connsiteX1-1327" fmla="*/ 4379 w 9138"/>
                <a:gd name="connsiteY1-1328" fmla="*/ 100 h 10000"/>
                <a:gd name="connsiteX2-1329" fmla="*/ 7189 w 9138"/>
                <a:gd name="connsiteY2-1330" fmla="*/ 786 h 10000"/>
                <a:gd name="connsiteX3-1331" fmla="*/ 8408 w 9138"/>
                <a:gd name="connsiteY3-1332" fmla="*/ 1952 h 10000"/>
                <a:gd name="connsiteX4-1333" fmla="*/ 9134 w 9138"/>
                <a:gd name="connsiteY4-1334" fmla="*/ 6143 h 10000"/>
                <a:gd name="connsiteX5-1335" fmla="*/ 8744 w 9138"/>
                <a:gd name="connsiteY5-1336" fmla="*/ 9004 h 10000"/>
                <a:gd name="connsiteX6-1337" fmla="*/ 7096 w 9138"/>
                <a:gd name="connsiteY6-1338" fmla="*/ 9847 h 10000"/>
                <a:gd name="connsiteX7-1339" fmla="*/ 1989 w 9138"/>
                <a:gd name="connsiteY7-1340" fmla="*/ 9710 h 10000"/>
                <a:gd name="connsiteX8-1341" fmla="*/ 1415 w 9138"/>
                <a:gd name="connsiteY8-1342" fmla="*/ 7015 h 10000"/>
                <a:gd name="connsiteX9-1343" fmla="*/ 7 w 9138"/>
                <a:gd name="connsiteY9-1344" fmla="*/ 5238 h 10000"/>
                <a:gd name="connsiteX10-1345" fmla="*/ 2077 w 9138"/>
                <a:gd name="connsiteY10-1346" fmla="*/ 2017 h 10000"/>
                <a:gd name="connsiteX0-1347" fmla="*/ 2273 w 10002"/>
                <a:gd name="connsiteY0-1348" fmla="*/ 1928 h 9911"/>
                <a:gd name="connsiteX1-1349" fmla="*/ 4792 w 10002"/>
                <a:gd name="connsiteY1-1350" fmla="*/ 11 h 9911"/>
                <a:gd name="connsiteX2-1351" fmla="*/ 7074 w 10002"/>
                <a:gd name="connsiteY2-1352" fmla="*/ 1349 h 9911"/>
                <a:gd name="connsiteX3-1353" fmla="*/ 9201 w 10002"/>
                <a:gd name="connsiteY3-1354" fmla="*/ 1863 h 9911"/>
                <a:gd name="connsiteX4-1355" fmla="*/ 9996 w 10002"/>
                <a:gd name="connsiteY4-1356" fmla="*/ 6054 h 9911"/>
                <a:gd name="connsiteX5-1357" fmla="*/ 9569 w 10002"/>
                <a:gd name="connsiteY5-1358" fmla="*/ 8915 h 9911"/>
                <a:gd name="connsiteX6-1359" fmla="*/ 7765 w 10002"/>
                <a:gd name="connsiteY6-1360" fmla="*/ 9758 h 9911"/>
                <a:gd name="connsiteX7-1361" fmla="*/ 2177 w 10002"/>
                <a:gd name="connsiteY7-1362" fmla="*/ 9621 h 9911"/>
                <a:gd name="connsiteX8-1363" fmla="*/ 1548 w 10002"/>
                <a:gd name="connsiteY8-1364" fmla="*/ 6926 h 9911"/>
                <a:gd name="connsiteX9-1365" fmla="*/ 8 w 10002"/>
                <a:gd name="connsiteY9-1366" fmla="*/ 5149 h 9911"/>
                <a:gd name="connsiteX10-1367" fmla="*/ 2273 w 10002"/>
                <a:gd name="connsiteY10-1368" fmla="*/ 1928 h 9911"/>
                <a:gd name="connsiteX0-1369" fmla="*/ 2273 w 10064"/>
                <a:gd name="connsiteY0-1370" fmla="*/ 1945 h 10000"/>
                <a:gd name="connsiteX1-1371" fmla="*/ 4791 w 10064"/>
                <a:gd name="connsiteY1-1372" fmla="*/ 11 h 10000"/>
                <a:gd name="connsiteX2-1373" fmla="*/ 7073 w 10064"/>
                <a:gd name="connsiteY2-1374" fmla="*/ 1361 h 10000"/>
                <a:gd name="connsiteX3-1375" fmla="*/ 9720 w 10064"/>
                <a:gd name="connsiteY3-1376" fmla="*/ 2866 h 10000"/>
                <a:gd name="connsiteX4-1377" fmla="*/ 9994 w 10064"/>
                <a:gd name="connsiteY4-1378" fmla="*/ 6108 h 10000"/>
                <a:gd name="connsiteX5-1379" fmla="*/ 9567 w 10064"/>
                <a:gd name="connsiteY5-1380" fmla="*/ 8995 h 10000"/>
                <a:gd name="connsiteX6-1381" fmla="*/ 7763 w 10064"/>
                <a:gd name="connsiteY6-1382" fmla="*/ 9846 h 10000"/>
                <a:gd name="connsiteX7-1383" fmla="*/ 2177 w 10064"/>
                <a:gd name="connsiteY7-1384" fmla="*/ 9707 h 10000"/>
                <a:gd name="connsiteX8-1385" fmla="*/ 1548 w 10064"/>
                <a:gd name="connsiteY8-1386" fmla="*/ 6988 h 10000"/>
                <a:gd name="connsiteX9-1387" fmla="*/ 8 w 10064"/>
                <a:gd name="connsiteY9-1388" fmla="*/ 5195 h 10000"/>
                <a:gd name="connsiteX10-1389" fmla="*/ 2273 w 10064"/>
                <a:gd name="connsiteY10-1390" fmla="*/ 1945 h 10000"/>
                <a:gd name="connsiteX0-1391" fmla="*/ 2273 w 10028"/>
                <a:gd name="connsiteY0-1392" fmla="*/ 1945 h 10000"/>
                <a:gd name="connsiteX1-1393" fmla="*/ 4791 w 10028"/>
                <a:gd name="connsiteY1-1394" fmla="*/ 11 h 10000"/>
                <a:gd name="connsiteX2-1395" fmla="*/ 7073 w 10028"/>
                <a:gd name="connsiteY2-1396" fmla="*/ 1361 h 10000"/>
                <a:gd name="connsiteX3-1397" fmla="*/ 9607 w 10028"/>
                <a:gd name="connsiteY3-1398" fmla="*/ 2793 h 10000"/>
                <a:gd name="connsiteX4-1399" fmla="*/ 9994 w 10028"/>
                <a:gd name="connsiteY4-1400" fmla="*/ 6108 h 10000"/>
                <a:gd name="connsiteX5-1401" fmla="*/ 9567 w 10028"/>
                <a:gd name="connsiteY5-1402" fmla="*/ 8995 h 10000"/>
                <a:gd name="connsiteX6-1403" fmla="*/ 7763 w 10028"/>
                <a:gd name="connsiteY6-1404" fmla="*/ 9846 h 10000"/>
                <a:gd name="connsiteX7-1405" fmla="*/ 2177 w 10028"/>
                <a:gd name="connsiteY7-1406" fmla="*/ 9707 h 10000"/>
                <a:gd name="connsiteX8-1407" fmla="*/ 1548 w 10028"/>
                <a:gd name="connsiteY8-1408" fmla="*/ 6988 h 10000"/>
                <a:gd name="connsiteX9-1409" fmla="*/ 8 w 10028"/>
                <a:gd name="connsiteY9-1410" fmla="*/ 5195 h 10000"/>
                <a:gd name="connsiteX10-1411" fmla="*/ 2273 w 10028"/>
                <a:gd name="connsiteY10-1412" fmla="*/ 1945 h 10000"/>
                <a:gd name="connsiteX0-1413" fmla="*/ 2273 w 10126"/>
                <a:gd name="connsiteY0-1414" fmla="*/ 1945 h 10000"/>
                <a:gd name="connsiteX1-1415" fmla="*/ 4791 w 10126"/>
                <a:gd name="connsiteY1-1416" fmla="*/ 11 h 10000"/>
                <a:gd name="connsiteX2-1417" fmla="*/ 7073 w 10126"/>
                <a:gd name="connsiteY2-1418" fmla="*/ 1361 h 10000"/>
                <a:gd name="connsiteX3-1419" fmla="*/ 9607 w 10126"/>
                <a:gd name="connsiteY3-1420" fmla="*/ 2793 h 10000"/>
                <a:gd name="connsiteX4-1421" fmla="*/ 10107 w 10126"/>
                <a:gd name="connsiteY4-1422" fmla="*/ 6218 h 10000"/>
                <a:gd name="connsiteX5-1423" fmla="*/ 9567 w 10126"/>
                <a:gd name="connsiteY5-1424" fmla="*/ 8995 h 10000"/>
                <a:gd name="connsiteX6-1425" fmla="*/ 7763 w 10126"/>
                <a:gd name="connsiteY6-1426" fmla="*/ 9846 h 10000"/>
                <a:gd name="connsiteX7-1427" fmla="*/ 2177 w 10126"/>
                <a:gd name="connsiteY7-1428" fmla="*/ 9707 h 10000"/>
                <a:gd name="connsiteX8-1429" fmla="*/ 1548 w 10126"/>
                <a:gd name="connsiteY8-1430" fmla="*/ 6988 h 10000"/>
                <a:gd name="connsiteX9-1431" fmla="*/ 8 w 10126"/>
                <a:gd name="connsiteY9-1432" fmla="*/ 5195 h 10000"/>
                <a:gd name="connsiteX10-1433" fmla="*/ 2273 w 10126"/>
                <a:gd name="connsiteY10-1434" fmla="*/ 1945 h 10000"/>
                <a:gd name="connsiteX0-1435" fmla="*/ 2273 w 10010"/>
                <a:gd name="connsiteY0-1436" fmla="*/ 1945 h 10000"/>
                <a:gd name="connsiteX1-1437" fmla="*/ 4791 w 10010"/>
                <a:gd name="connsiteY1-1438" fmla="*/ 11 h 10000"/>
                <a:gd name="connsiteX2-1439" fmla="*/ 7073 w 10010"/>
                <a:gd name="connsiteY2-1440" fmla="*/ 1361 h 10000"/>
                <a:gd name="connsiteX3-1441" fmla="*/ 9607 w 10010"/>
                <a:gd name="connsiteY3-1442" fmla="*/ 2793 h 10000"/>
                <a:gd name="connsiteX4-1443" fmla="*/ 9971 w 10010"/>
                <a:gd name="connsiteY4-1444" fmla="*/ 6364 h 10000"/>
                <a:gd name="connsiteX5-1445" fmla="*/ 9567 w 10010"/>
                <a:gd name="connsiteY5-1446" fmla="*/ 8995 h 10000"/>
                <a:gd name="connsiteX6-1447" fmla="*/ 7763 w 10010"/>
                <a:gd name="connsiteY6-1448" fmla="*/ 9846 h 10000"/>
                <a:gd name="connsiteX7-1449" fmla="*/ 2177 w 10010"/>
                <a:gd name="connsiteY7-1450" fmla="*/ 9707 h 10000"/>
                <a:gd name="connsiteX8-1451" fmla="*/ 1548 w 10010"/>
                <a:gd name="connsiteY8-1452" fmla="*/ 6988 h 10000"/>
                <a:gd name="connsiteX9-1453" fmla="*/ 8 w 10010"/>
                <a:gd name="connsiteY9-1454" fmla="*/ 5195 h 10000"/>
                <a:gd name="connsiteX10-1455" fmla="*/ 2273 w 10010"/>
                <a:gd name="connsiteY10-1456" fmla="*/ 1945 h 10000"/>
                <a:gd name="connsiteX0-1457" fmla="*/ 2273 w 9986"/>
                <a:gd name="connsiteY0-1458" fmla="*/ 1945 h 10000"/>
                <a:gd name="connsiteX1-1459" fmla="*/ 4791 w 9986"/>
                <a:gd name="connsiteY1-1460" fmla="*/ 11 h 10000"/>
                <a:gd name="connsiteX2-1461" fmla="*/ 7073 w 9986"/>
                <a:gd name="connsiteY2-1462" fmla="*/ 1361 h 10000"/>
                <a:gd name="connsiteX3-1463" fmla="*/ 9448 w 9986"/>
                <a:gd name="connsiteY3-1464" fmla="*/ 2683 h 10000"/>
                <a:gd name="connsiteX4-1465" fmla="*/ 9971 w 9986"/>
                <a:gd name="connsiteY4-1466" fmla="*/ 6364 h 10000"/>
                <a:gd name="connsiteX5-1467" fmla="*/ 9567 w 9986"/>
                <a:gd name="connsiteY5-1468" fmla="*/ 8995 h 10000"/>
                <a:gd name="connsiteX6-1469" fmla="*/ 7763 w 9986"/>
                <a:gd name="connsiteY6-1470" fmla="*/ 9846 h 10000"/>
                <a:gd name="connsiteX7-1471" fmla="*/ 2177 w 9986"/>
                <a:gd name="connsiteY7-1472" fmla="*/ 9707 h 10000"/>
                <a:gd name="connsiteX8-1473" fmla="*/ 1548 w 9986"/>
                <a:gd name="connsiteY8-1474" fmla="*/ 6988 h 10000"/>
                <a:gd name="connsiteX9-1475" fmla="*/ 8 w 9986"/>
                <a:gd name="connsiteY9-1476" fmla="*/ 5195 h 10000"/>
                <a:gd name="connsiteX10-1477" fmla="*/ 2273 w 9986"/>
                <a:gd name="connsiteY10-1478" fmla="*/ 1945 h 10000"/>
                <a:gd name="connsiteX0-1479" fmla="*/ 2276 w 10000"/>
                <a:gd name="connsiteY0-1480" fmla="*/ 1945 h 10020"/>
                <a:gd name="connsiteX1-1481" fmla="*/ 4798 w 10000"/>
                <a:gd name="connsiteY1-1482" fmla="*/ 11 h 10020"/>
                <a:gd name="connsiteX2-1483" fmla="*/ 7083 w 10000"/>
                <a:gd name="connsiteY2-1484" fmla="*/ 1361 h 10020"/>
                <a:gd name="connsiteX3-1485" fmla="*/ 9461 w 10000"/>
                <a:gd name="connsiteY3-1486" fmla="*/ 2683 h 10020"/>
                <a:gd name="connsiteX4-1487" fmla="*/ 9985 w 10000"/>
                <a:gd name="connsiteY4-1488" fmla="*/ 6364 h 10020"/>
                <a:gd name="connsiteX5-1489" fmla="*/ 9557 w 10000"/>
                <a:gd name="connsiteY5-1490" fmla="*/ 8666 h 10020"/>
                <a:gd name="connsiteX6-1491" fmla="*/ 7774 w 10000"/>
                <a:gd name="connsiteY6-1492" fmla="*/ 9846 h 10020"/>
                <a:gd name="connsiteX7-1493" fmla="*/ 2180 w 10000"/>
                <a:gd name="connsiteY7-1494" fmla="*/ 9707 h 10020"/>
                <a:gd name="connsiteX8-1495" fmla="*/ 1550 w 10000"/>
                <a:gd name="connsiteY8-1496" fmla="*/ 6988 h 10020"/>
                <a:gd name="connsiteX9-1497" fmla="*/ 8 w 10000"/>
                <a:gd name="connsiteY9-1498" fmla="*/ 5195 h 10020"/>
                <a:gd name="connsiteX10-1499" fmla="*/ 2276 w 10000"/>
                <a:gd name="connsiteY10-1500" fmla="*/ 1945 h 10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000" h="10020">
                  <a:moveTo>
                    <a:pt x="2276" y="1945"/>
                  </a:moveTo>
                  <a:cubicBezTo>
                    <a:pt x="3511" y="1220"/>
                    <a:pt x="3997" y="108"/>
                    <a:pt x="4798" y="11"/>
                  </a:cubicBezTo>
                  <a:cubicBezTo>
                    <a:pt x="5599" y="-86"/>
                    <a:pt x="6435" y="519"/>
                    <a:pt x="7083" y="1361"/>
                  </a:cubicBezTo>
                  <a:cubicBezTo>
                    <a:pt x="8276" y="1987"/>
                    <a:pt x="8978" y="1849"/>
                    <a:pt x="9461" y="2683"/>
                  </a:cubicBezTo>
                  <a:cubicBezTo>
                    <a:pt x="9945" y="3517"/>
                    <a:pt x="10045" y="5374"/>
                    <a:pt x="9985" y="6364"/>
                  </a:cubicBezTo>
                  <a:cubicBezTo>
                    <a:pt x="9923" y="7352"/>
                    <a:pt x="9926" y="8086"/>
                    <a:pt x="9557" y="8666"/>
                  </a:cubicBezTo>
                  <a:cubicBezTo>
                    <a:pt x="9189" y="9246"/>
                    <a:pt x="9003" y="9673"/>
                    <a:pt x="7774" y="9846"/>
                  </a:cubicBezTo>
                  <a:cubicBezTo>
                    <a:pt x="6545" y="10019"/>
                    <a:pt x="3217" y="10184"/>
                    <a:pt x="2180" y="9707"/>
                  </a:cubicBezTo>
                  <a:cubicBezTo>
                    <a:pt x="1143" y="9231"/>
                    <a:pt x="1914" y="7741"/>
                    <a:pt x="1550" y="6988"/>
                  </a:cubicBezTo>
                  <a:cubicBezTo>
                    <a:pt x="1190" y="6235"/>
                    <a:pt x="-113" y="6035"/>
                    <a:pt x="8" y="5195"/>
                  </a:cubicBezTo>
                  <a:cubicBezTo>
                    <a:pt x="129" y="4356"/>
                    <a:pt x="1038" y="2670"/>
                    <a:pt x="2276" y="1945"/>
                  </a:cubicBezTo>
                  <a:close/>
                </a:path>
              </a:pathLst>
            </a:custGeom>
            <a:solidFill>
              <a:srgbClr val="E2EAF6"/>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sym typeface="+mn-ea"/>
              </a:endParaRPr>
            </a:p>
          </p:txBody>
        </p:sp>
        <p:sp>
          <p:nvSpPr>
            <p:cNvPr id="5" name="任意多边形 68">
              <a:extLst>
                <a:ext uri="{FF2B5EF4-FFF2-40B4-BE49-F238E27FC236}">
                  <a16:creationId xmlns:a16="http://schemas.microsoft.com/office/drawing/2014/main" id="{16D114FC-956D-BD28-8EFD-E7046D5FC694}"/>
                </a:ext>
              </a:extLst>
            </p:cNvPr>
            <p:cNvSpPr/>
            <p:nvPr/>
          </p:nvSpPr>
          <p:spPr>
            <a:xfrm>
              <a:off x="5035341" y="3964384"/>
              <a:ext cx="2713038" cy="1585909"/>
            </a:xfrm>
            <a:custGeom>
              <a:avLst/>
              <a:gdLst>
                <a:gd name="connsiteX0" fmla="*/ 2146 w 3636"/>
                <a:gd name="connsiteY0" fmla="*/ 32 h 3806"/>
                <a:gd name="connsiteX1" fmla="*/ 308 w 3636"/>
                <a:gd name="connsiteY1" fmla="*/ 170 h 3806"/>
                <a:gd name="connsiteX2" fmla="*/ 82 w 3636"/>
                <a:gd name="connsiteY2" fmla="*/ 1425 h 3806"/>
                <a:gd name="connsiteX3" fmla="*/ 258 w 3636"/>
                <a:gd name="connsiteY3" fmla="*/ 3629 h 3806"/>
                <a:gd name="connsiteX4" fmla="*/ 1744 w 3636"/>
                <a:gd name="connsiteY4" fmla="*/ 3652 h 3806"/>
                <a:gd name="connsiteX5" fmla="*/ 3451 w 3636"/>
                <a:gd name="connsiteY5" fmla="*/ 3526 h 3806"/>
                <a:gd name="connsiteX6" fmla="*/ 3578 w 3636"/>
                <a:gd name="connsiteY6" fmla="*/ 2842 h 3806"/>
                <a:gd name="connsiteX7" fmla="*/ 3030 w 3636"/>
                <a:gd name="connsiteY7" fmla="*/ 2578 h 3806"/>
                <a:gd name="connsiteX8" fmla="*/ 2896 w 3636"/>
                <a:gd name="connsiteY8" fmla="*/ 1761 h 3806"/>
                <a:gd name="connsiteX9" fmla="*/ 3225 w 3636"/>
                <a:gd name="connsiteY9" fmla="*/ 520 h 3806"/>
                <a:gd name="connsiteX10" fmla="*/ 2146 w 3636"/>
                <a:gd name="connsiteY10" fmla="*/ 32 h 3806"/>
                <a:gd name="connsiteX0-1" fmla="*/ 5859 w 9956"/>
                <a:gd name="connsiteY0-2" fmla="*/ 84 h 10261"/>
                <a:gd name="connsiteX1-3" fmla="*/ 804 w 9956"/>
                <a:gd name="connsiteY1-4" fmla="*/ 447 h 10261"/>
                <a:gd name="connsiteX2-5" fmla="*/ 183 w 9956"/>
                <a:gd name="connsiteY2-6" fmla="*/ 3744 h 10261"/>
                <a:gd name="connsiteX3-7" fmla="*/ 667 w 9956"/>
                <a:gd name="connsiteY3-8" fmla="*/ 9535 h 10261"/>
                <a:gd name="connsiteX4-9" fmla="*/ 4753 w 9956"/>
                <a:gd name="connsiteY4-10" fmla="*/ 9595 h 10261"/>
                <a:gd name="connsiteX5-11" fmla="*/ 9448 w 9956"/>
                <a:gd name="connsiteY5-12" fmla="*/ 9264 h 10261"/>
                <a:gd name="connsiteX6-13" fmla="*/ 9797 w 9956"/>
                <a:gd name="connsiteY6-14" fmla="*/ 7467 h 10261"/>
                <a:gd name="connsiteX7-15" fmla="*/ 8290 w 9956"/>
                <a:gd name="connsiteY7-16" fmla="*/ 6774 h 10261"/>
                <a:gd name="connsiteX8-17" fmla="*/ 7922 w 9956"/>
                <a:gd name="connsiteY8-18" fmla="*/ 4627 h 10261"/>
                <a:gd name="connsiteX9-19" fmla="*/ 8827 w 9956"/>
                <a:gd name="connsiteY9-20" fmla="*/ 1366 h 10261"/>
                <a:gd name="connsiteX10-21" fmla="*/ 5859 w 9956"/>
                <a:gd name="connsiteY10-22" fmla="*/ 84 h 10261"/>
                <a:gd name="connsiteX0-23" fmla="*/ 6047 w 10162"/>
                <a:gd name="connsiteY0-24" fmla="*/ 82 h 9878"/>
                <a:gd name="connsiteX1-25" fmla="*/ 970 w 10162"/>
                <a:gd name="connsiteY1-26" fmla="*/ 436 h 9878"/>
                <a:gd name="connsiteX2-27" fmla="*/ 346 w 10162"/>
                <a:gd name="connsiteY2-28" fmla="*/ 3649 h 9878"/>
                <a:gd name="connsiteX3-29" fmla="*/ 832 w 10162"/>
                <a:gd name="connsiteY3-30" fmla="*/ 9292 h 9878"/>
                <a:gd name="connsiteX4-31" fmla="*/ 4936 w 10162"/>
                <a:gd name="connsiteY4-32" fmla="*/ 9351 h 9878"/>
                <a:gd name="connsiteX5-33" fmla="*/ 9652 w 10162"/>
                <a:gd name="connsiteY5-34" fmla="*/ 9028 h 9878"/>
                <a:gd name="connsiteX6-35" fmla="*/ 10002 w 10162"/>
                <a:gd name="connsiteY6-36" fmla="*/ 7277 h 9878"/>
                <a:gd name="connsiteX7-37" fmla="*/ 8489 w 10162"/>
                <a:gd name="connsiteY7-38" fmla="*/ 6602 h 9878"/>
                <a:gd name="connsiteX8-39" fmla="*/ 8119 w 10162"/>
                <a:gd name="connsiteY8-40" fmla="*/ 4509 h 9878"/>
                <a:gd name="connsiteX9-41" fmla="*/ 9028 w 10162"/>
                <a:gd name="connsiteY9-42" fmla="*/ 1331 h 9878"/>
                <a:gd name="connsiteX10-43" fmla="*/ 6047 w 10162"/>
                <a:gd name="connsiteY10-44" fmla="*/ 82 h 9878"/>
                <a:gd name="connsiteX0-45" fmla="*/ 6234 w 10283"/>
                <a:gd name="connsiteY0-46" fmla="*/ 1 h 9918"/>
                <a:gd name="connsiteX1-47" fmla="*/ 623 w 10283"/>
                <a:gd name="connsiteY1-48" fmla="*/ 3612 h 9918"/>
                <a:gd name="connsiteX2-49" fmla="*/ 1102 w 10283"/>
                <a:gd name="connsiteY2-50" fmla="*/ 9325 h 9918"/>
                <a:gd name="connsiteX3-51" fmla="*/ 5140 w 10283"/>
                <a:gd name="connsiteY3-52" fmla="*/ 9384 h 9918"/>
                <a:gd name="connsiteX4-53" fmla="*/ 9781 w 10283"/>
                <a:gd name="connsiteY4-54" fmla="*/ 9058 h 9918"/>
                <a:gd name="connsiteX5-55" fmla="*/ 10126 w 10283"/>
                <a:gd name="connsiteY5-56" fmla="*/ 7285 h 9918"/>
                <a:gd name="connsiteX6-57" fmla="*/ 8637 w 10283"/>
                <a:gd name="connsiteY6-58" fmla="*/ 6602 h 9918"/>
                <a:gd name="connsiteX7-59" fmla="*/ 8273 w 10283"/>
                <a:gd name="connsiteY7-60" fmla="*/ 4483 h 9918"/>
                <a:gd name="connsiteX8-61" fmla="*/ 9167 w 10283"/>
                <a:gd name="connsiteY8-62" fmla="*/ 1265 h 9918"/>
                <a:gd name="connsiteX9-63" fmla="*/ 6234 w 10283"/>
                <a:gd name="connsiteY9-64" fmla="*/ 1 h 9918"/>
                <a:gd name="connsiteX0-65" fmla="*/ 6340 w 10000"/>
                <a:gd name="connsiteY0-66" fmla="*/ 1 h 9931"/>
                <a:gd name="connsiteX1-67" fmla="*/ 606 w 10000"/>
                <a:gd name="connsiteY1-68" fmla="*/ 3572 h 9931"/>
                <a:gd name="connsiteX2-69" fmla="*/ 1072 w 10000"/>
                <a:gd name="connsiteY2-70" fmla="*/ 9332 h 9931"/>
                <a:gd name="connsiteX3-71" fmla="*/ 4999 w 10000"/>
                <a:gd name="connsiteY3-72" fmla="*/ 9392 h 9931"/>
                <a:gd name="connsiteX4-73" fmla="*/ 9512 w 10000"/>
                <a:gd name="connsiteY4-74" fmla="*/ 9063 h 9931"/>
                <a:gd name="connsiteX5-75" fmla="*/ 9847 w 10000"/>
                <a:gd name="connsiteY5-76" fmla="*/ 7275 h 9931"/>
                <a:gd name="connsiteX6-77" fmla="*/ 8399 w 10000"/>
                <a:gd name="connsiteY6-78" fmla="*/ 6587 h 9931"/>
                <a:gd name="connsiteX7-79" fmla="*/ 8045 w 10000"/>
                <a:gd name="connsiteY7-80" fmla="*/ 4450 h 9931"/>
                <a:gd name="connsiteX8-81" fmla="*/ 8915 w 10000"/>
                <a:gd name="connsiteY8-82" fmla="*/ 1205 h 9931"/>
                <a:gd name="connsiteX9-83" fmla="*/ 6340 w 10000"/>
                <a:gd name="connsiteY9-84" fmla="*/ 1 h 9931"/>
                <a:gd name="connsiteX0-85" fmla="*/ 6340 w 10000"/>
                <a:gd name="connsiteY0-86" fmla="*/ 1 h 10000"/>
                <a:gd name="connsiteX1-87" fmla="*/ 606 w 10000"/>
                <a:gd name="connsiteY1-88" fmla="*/ 3597 h 10000"/>
                <a:gd name="connsiteX2-89" fmla="*/ 1072 w 10000"/>
                <a:gd name="connsiteY2-90" fmla="*/ 9397 h 10000"/>
                <a:gd name="connsiteX3-91" fmla="*/ 4999 w 10000"/>
                <a:gd name="connsiteY3-92" fmla="*/ 9457 h 10000"/>
                <a:gd name="connsiteX4-93" fmla="*/ 9512 w 10000"/>
                <a:gd name="connsiteY4-94" fmla="*/ 9126 h 10000"/>
                <a:gd name="connsiteX5-95" fmla="*/ 9847 w 10000"/>
                <a:gd name="connsiteY5-96" fmla="*/ 7326 h 10000"/>
                <a:gd name="connsiteX6-97" fmla="*/ 8399 w 10000"/>
                <a:gd name="connsiteY6-98" fmla="*/ 6633 h 10000"/>
                <a:gd name="connsiteX7-99" fmla="*/ 8915 w 10000"/>
                <a:gd name="connsiteY7-100" fmla="*/ 1213 h 10000"/>
                <a:gd name="connsiteX8-101" fmla="*/ 6340 w 10000"/>
                <a:gd name="connsiteY8-102" fmla="*/ 1 h 10000"/>
                <a:gd name="connsiteX0-103" fmla="*/ 6340 w 10831"/>
                <a:gd name="connsiteY0-104" fmla="*/ 1 h 10000"/>
                <a:gd name="connsiteX1-105" fmla="*/ 606 w 10831"/>
                <a:gd name="connsiteY1-106" fmla="*/ 3597 h 10000"/>
                <a:gd name="connsiteX2-107" fmla="*/ 1072 w 10831"/>
                <a:gd name="connsiteY2-108" fmla="*/ 9397 h 10000"/>
                <a:gd name="connsiteX3-109" fmla="*/ 4999 w 10831"/>
                <a:gd name="connsiteY3-110" fmla="*/ 9457 h 10000"/>
                <a:gd name="connsiteX4-111" fmla="*/ 9512 w 10831"/>
                <a:gd name="connsiteY4-112" fmla="*/ 9126 h 10000"/>
                <a:gd name="connsiteX5-113" fmla="*/ 9847 w 10831"/>
                <a:gd name="connsiteY5-114" fmla="*/ 7326 h 10000"/>
                <a:gd name="connsiteX6-115" fmla="*/ 10818 w 10831"/>
                <a:gd name="connsiteY6-116" fmla="*/ 4788 h 10000"/>
                <a:gd name="connsiteX7-117" fmla="*/ 8915 w 10831"/>
                <a:gd name="connsiteY7-118" fmla="*/ 1213 h 10000"/>
                <a:gd name="connsiteX8-119" fmla="*/ 6340 w 10831"/>
                <a:gd name="connsiteY8-120" fmla="*/ 1 h 10000"/>
                <a:gd name="connsiteX0-121" fmla="*/ 6340 w 10905"/>
                <a:gd name="connsiteY0-122" fmla="*/ 1 h 10000"/>
                <a:gd name="connsiteX1-123" fmla="*/ 606 w 10905"/>
                <a:gd name="connsiteY1-124" fmla="*/ 3597 h 10000"/>
                <a:gd name="connsiteX2-125" fmla="*/ 1072 w 10905"/>
                <a:gd name="connsiteY2-126" fmla="*/ 9397 h 10000"/>
                <a:gd name="connsiteX3-127" fmla="*/ 4999 w 10905"/>
                <a:gd name="connsiteY3-128" fmla="*/ 9457 h 10000"/>
                <a:gd name="connsiteX4-129" fmla="*/ 9512 w 10905"/>
                <a:gd name="connsiteY4-130" fmla="*/ 9126 h 10000"/>
                <a:gd name="connsiteX5-131" fmla="*/ 10680 w 10905"/>
                <a:gd name="connsiteY5-132" fmla="*/ 8248 h 10000"/>
                <a:gd name="connsiteX6-133" fmla="*/ 10818 w 10905"/>
                <a:gd name="connsiteY6-134" fmla="*/ 4788 h 10000"/>
                <a:gd name="connsiteX7-135" fmla="*/ 8915 w 10905"/>
                <a:gd name="connsiteY7-136" fmla="*/ 1213 h 10000"/>
                <a:gd name="connsiteX8-137" fmla="*/ 6340 w 10905"/>
                <a:gd name="connsiteY8-138" fmla="*/ 1 h 10000"/>
                <a:gd name="connsiteX0-139" fmla="*/ 6129 w 10694"/>
                <a:gd name="connsiteY0-140" fmla="*/ 1 h 9764"/>
                <a:gd name="connsiteX1-141" fmla="*/ 395 w 10694"/>
                <a:gd name="connsiteY1-142" fmla="*/ 3597 h 9764"/>
                <a:gd name="connsiteX2-143" fmla="*/ 861 w 10694"/>
                <a:gd name="connsiteY2-144" fmla="*/ 9397 h 9764"/>
                <a:gd name="connsiteX3-145" fmla="*/ 4312 w 10694"/>
                <a:gd name="connsiteY3-146" fmla="*/ 9173 h 9764"/>
                <a:gd name="connsiteX4-147" fmla="*/ 9301 w 10694"/>
                <a:gd name="connsiteY4-148" fmla="*/ 9126 h 9764"/>
                <a:gd name="connsiteX5-149" fmla="*/ 10469 w 10694"/>
                <a:gd name="connsiteY5-150" fmla="*/ 8248 h 9764"/>
                <a:gd name="connsiteX6-151" fmla="*/ 10607 w 10694"/>
                <a:gd name="connsiteY6-152" fmla="*/ 4788 h 9764"/>
                <a:gd name="connsiteX7-153" fmla="*/ 8704 w 10694"/>
                <a:gd name="connsiteY7-154" fmla="*/ 1213 h 9764"/>
                <a:gd name="connsiteX8-155" fmla="*/ 6129 w 10694"/>
                <a:gd name="connsiteY8-156" fmla="*/ 1 h 9764"/>
                <a:gd name="connsiteX0-157" fmla="*/ 5731 w 10000"/>
                <a:gd name="connsiteY0-158" fmla="*/ 1 h 10019"/>
                <a:gd name="connsiteX1-159" fmla="*/ 369 w 10000"/>
                <a:gd name="connsiteY1-160" fmla="*/ 3684 h 10019"/>
                <a:gd name="connsiteX2-161" fmla="*/ 805 w 10000"/>
                <a:gd name="connsiteY2-162" fmla="*/ 9624 h 10019"/>
                <a:gd name="connsiteX3-163" fmla="*/ 4032 w 10000"/>
                <a:gd name="connsiteY3-164" fmla="*/ 9395 h 10019"/>
                <a:gd name="connsiteX4-165" fmla="*/ 8586 w 10000"/>
                <a:gd name="connsiteY4-166" fmla="*/ 8838 h 10019"/>
                <a:gd name="connsiteX5-167" fmla="*/ 9790 w 10000"/>
                <a:gd name="connsiteY5-168" fmla="*/ 8447 h 10019"/>
                <a:gd name="connsiteX6-169" fmla="*/ 9919 w 10000"/>
                <a:gd name="connsiteY6-170" fmla="*/ 4904 h 10019"/>
                <a:gd name="connsiteX7-171" fmla="*/ 8139 w 10000"/>
                <a:gd name="connsiteY7-172" fmla="*/ 1242 h 10019"/>
                <a:gd name="connsiteX8-173" fmla="*/ 5731 w 10000"/>
                <a:gd name="connsiteY8-174" fmla="*/ 1 h 10019"/>
                <a:gd name="connsiteX0-175" fmla="*/ 6251 w 10520"/>
                <a:gd name="connsiteY0-176" fmla="*/ 1 h 9441"/>
                <a:gd name="connsiteX1-177" fmla="*/ 889 w 10520"/>
                <a:gd name="connsiteY1-178" fmla="*/ 3684 h 9441"/>
                <a:gd name="connsiteX2-179" fmla="*/ 287 w 10520"/>
                <a:gd name="connsiteY2-180" fmla="*/ 7517 h 9441"/>
                <a:gd name="connsiteX3-181" fmla="*/ 4552 w 10520"/>
                <a:gd name="connsiteY3-182" fmla="*/ 9395 h 9441"/>
                <a:gd name="connsiteX4-183" fmla="*/ 9106 w 10520"/>
                <a:gd name="connsiteY4-184" fmla="*/ 8838 h 9441"/>
                <a:gd name="connsiteX5-185" fmla="*/ 10310 w 10520"/>
                <a:gd name="connsiteY5-186" fmla="*/ 8447 h 9441"/>
                <a:gd name="connsiteX6-187" fmla="*/ 10439 w 10520"/>
                <a:gd name="connsiteY6-188" fmla="*/ 4904 h 9441"/>
                <a:gd name="connsiteX7-189" fmla="*/ 8659 w 10520"/>
                <a:gd name="connsiteY7-190" fmla="*/ 1242 h 9441"/>
                <a:gd name="connsiteX8-191" fmla="*/ 6251 w 10520"/>
                <a:gd name="connsiteY8-192" fmla="*/ 1 h 9441"/>
                <a:gd name="connsiteX0-193" fmla="*/ 5979 w 10037"/>
                <a:gd name="connsiteY0-194" fmla="*/ 1 h 10000"/>
                <a:gd name="connsiteX1-195" fmla="*/ 776 w 10037"/>
                <a:gd name="connsiteY1-196" fmla="*/ 4364 h 10000"/>
                <a:gd name="connsiteX2-197" fmla="*/ 310 w 10037"/>
                <a:gd name="connsiteY2-198" fmla="*/ 7962 h 10000"/>
                <a:gd name="connsiteX3-199" fmla="*/ 4364 w 10037"/>
                <a:gd name="connsiteY3-200" fmla="*/ 9951 h 10000"/>
                <a:gd name="connsiteX4-201" fmla="*/ 8693 w 10037"/>
                <a:gd name="connsiteY4-202" fmla="*/ 9361 h 10000"/>
                <a:gd name="connsiteX5-203" fmla="*/ 9837 w 10037"/>
                <a:gd name="connsiteY5-204" fmla="*/ 8947 h 10000"/>
                <a:gd name="connsiteX6-205" fmla="*/ 9960 w 10037"/>
                <a:gd name="connsiteY6-206" fmla="*/ 5194 h 10000"/>
                <a:gd name="connsiteX7-207" fmla="*/ 8268 w 10037"/>
                <a:gd name="connsiteY7-208" fmla="*/ 1316 h 10000"/>
                <a:gd name="connsiteX8-209" fmla="*/ 5979 w 10037"/>
                <a:gd name="connsiteY8-210" fmla="*/ 1 h 10000"/>
                <a:gd name="connsiteX0-211" fmla="*/ 5979 w 9967"/>
                <a:gd name="connsiteY0-212" fmla="*/ 1 h 10077"/>
                <a:gd name="connsiteX1-213" fmla="*/ 776 w 9967"/>
                <a:gd name="connsiteY1-214" fmla="*/ 4364 h 10077"/>
                <a:gd name="connsiteX2-215" fmla="*/ 310 w 9967"/>
                <a:gd name="connsiteY2-216" fmla="*/ 7962 h 10077"/>
                <a:gd name="connsiteX3-217" fmla="*/ 4364 w 9967"/>
                <a:gd name="connsiteY3-218" fmla="*/ 9951 h 10077"/>
                <a:gd name="connsiteX4-219" fmla="*/ 8693 w 9967"/>
                <a:gd name="connsiteY4-220" fmla="*/ 9361 h 10077"/>
                <a:gd name="connsiteX5-221" fmla="*/ 9960 w 9967"/>
                <a:gd name="connsiteY5-222" fmla="*/ 5194 h 10077"/>
                <a:gd name="connsiteX6-223" fmla="*/ 8268 w 9967"/>
                <a:gd name="connsiteY6-224" fmla="*/ 1316 h 10077"/>
                <a:gd name="connsiteX7-225" fmla="*/ 5979 w 9967"/>
                <a:gd name="connsiteY7-226" fmla="*/ 1 h 10077"/>
                <a:gd name="connsiteX0-227" fmla="*/ 5999 w 10052"/>
                <a:gd name="connsiteY0-228" fmla="*/ 1 h 9894"/>
                <a:gd name="connsiteX1-229" fmla="*/ 779 w 10052"/>
                <a:gd name="connsiteY1-230" fmla="*/ 4331 h 9894"/>
                <a:gd name="connsiteX2-231" fmla="*/ 311 w 10052"/>
                <a:gd name="connsiteY2-232" fmla="*/ 7901 h 9894"/>
                <a:gd name="connsiteX3-233" fmla="*/ 4378 w 10052"/>
                <a:gd name="connsiteY3-234" fmla="*/ 9875 h 9894"/>
                <a:gd name="connsiteX4-235" fmla="*/ 9146 w 10052"/>
                <a:gd name="connsiteY4-236" fmla="*/ 8678 h 9894"/>
                <a:gd name="connsiteX5-237" fmla="*/ 9993 w 10052"/>
                <a:gd name="connsiteY5-238" fmla="*/ 5154 h 9894"/>
                <a:gd name="connsiteX6-239" fmla="*/ 8295 w 10052"/>
                <a:gd name="connsiteY6-240" fmla="*/ 1306 h 9894"/>
                <a:gd name="connsiteX7-241" fmla="*/ 5999 w 10052"/>
                <a:gd name="connsiteY7-242" fmla="*/ 1 h 9894"/>
                <a:gd name="connsiteX0-243" fmla="*/ 5979 w 10007"/>
                <a:gd name="connsiteY0-244" fmla="*/ 1 h 9559"/>
                <a:gd name="connsiteX1-245" fmla="*/ 786 w 10007"/>
                <a:gd name="connsiteY1-246" fmla="*/ 4377 h 9559"/>
                <a:gd name="connsiteX2-247" fmla="*/ 320 w 10007"/>
                <a:gd name="connsiteY2-248" fmla="*/ 7986 h 9559"/>
                <a:gd name="connsiteX3-249" fmla="*/ 4507 w 10007"/>
                <a:gd name="connsiteY3-250" fmla="*/ 9518 h 9559"/>
                <a:gd name="connsiteX4-251" fmla="*/ 9110 w 10007"/>
                <a:gd name="connsiteY4-252" fmla="*/ 8771 h 9559"/>
                <a:gd name="connsiteX5-253" fmla="*/ 9952 w 10007"/>
                <a:gd name="connsiteY5-254" fmla="*/ 5209 h 9559"/>
                <a:gd name="connsiteX6-255" fmla="*/ 8263 w 10007"/>
                <a:gd name="connsiteY6-256" fmla="*/ 1320 h 9559"/>
                <a:gd name="connsiteX7-257" fmla="*/ 5979 w 10007"/>
                <a:gd name="connsiteY7-258" fmla="*/ 1 h 9559"/>
                <a:gd name="connsiteX0-259" fmla="*/ 5939 w 9964"/>
                <a:gd name="connsiteY0-260" fmla="*/ 1 h 10000"/>
                <a:gd name="connsiteX1-261" fmla="*/ 854 w 9964"/>
                <a:gd name="connsiteY1-262" fmla="*/ 5144 h 10000"/>
                <a:gd name="connsiteX2-263" fmla="*/ 284 w 9964"/>
                <a:gd name="connsiteY2-264" fmla="*/ 8354 h 10000"/>
                <a:gd name="connsiteX3-265" fmla="*/ 4468 w 9964"/>
                <a:gd name="connsiteY3-266" fmla="*/ 9957 h 10000"/>
                <a:gd name="connsiteX4-267" fmla="*/ 9068 w 9964"/>
                <a:gd name="connsiteY4-268" fmla="*/ 9176 h 10000"/>
                <a:gd name="connsiteX5-269" fmla="*/ 9909 w 9964"/>
                <a:gd name="connsiteY5-270" fmla="*/ 5449 h 10000"/>
                <a:gd name="connsiteX6-271" fmla="*/ 8221 w 9964"/>
                <a:gd name="connsiteY6-272" fmla="*/ 1381 h 10000"/>
                <a:gd name="connsiteX7-273" fmla="*/ 5939 w 9964"/>
                <a:gd name="connsiteY7-274" fmla="*/ 1 h 10000"/>
                <a:gd name="connsiteX0-275" fmla="*/ 5908 w 9948"/>
                <a:gd name="connsiteY0-276" fmla="*/ 1 h 9966"/>
                <a:gd name="connsiteX1-277" fmla="*/ 805 w 9948"/>
                <a:gd name="connsiteY1-278" fmla="*/ 5144 h 9966"/>
                <a:gd name="connsiteX2-279" fmla="*/ 304 w 9948"/>
                <a:gd name="connsiteY2-280" fmla="*/ 8919 h 9966"/>
                <a:gd name="connsiteX3-281" fmla="*/ 4432 w 9948"/>
                <a:gd name="connsiteY3-282" fmla="*/ 9957 h 9966"/>
                <a:gd name="connsiteX4-283" fmla="*/ 9049 w 9948"/>
                <a:gd name="connsiteY4-284" fmla="*/ 9176 h 9966"/>
                <a:gd name="connsiteX5-285" fmla="*/ 9893 w 9948"/>
                <a:gd name="connsiteY5-286" fmla="*/ 5449 h 9966"/>
                <a:gd name="connsiteX6-287" fmla="*/ 8199 w 9948"/>
                <a:gd name="connsiteY6-288" fmla="*/ 1381 h 9966"/>
                <a:gd name="connsiteX7-289" fmla="*/ 5908 w 9948"/>
                <a:gd name="connsiteY7-290" fmla="*/ 1 h 9966"/>
                <a:gd name="connsiteX0-291" fmla="*/ 6081 w 10000"/>
                <a:gd name="connsiteY0-292" fmla="*/ 1 h 9919"/>
                <a:gd name="connsiteX1-293" fmla="*/ 809 w 10000"/>
                <a:gd name="connsiteY1-294" fmla="*/ 5081 h 9919"/>
                <a:gd name="connsiteX2-295" fmla="*/ 306 w 10000"/>
                <a:gd name="connsiteY2-296" fmla="*/ 8868 h 9919"/>
                <a:gd name="connsiteX3-297" fmla="*/ 4455 w 10000"/>
                <a:gd name="connsiteY3-298" fmla="*/ 9910 h 9919"/>
                <a:gd name="connsiteX4-299" fmla="*/ 9096 w 10000"/>
                <a:gd name="connsiteY4-300" fmla="*/ 9126 h 9919"/>
                <a:gd name="connsiteX5-301" fmla="*/ 9945 w 10000"/>
                <a:gd name="connsiteY5-302" fmla="*/ 5387 h 9919"/>
                <a:gd name="connsiteX6-303" fmla="*/ 8242 w 10000"/>
                <a:gd name="connsiteY6-304" fmla="*/ 1305 h 9919"/>
                <a:gd name="connsiteX7-305" fmla="*/ 6081 w 10000"/>
                <a:gd name="connsiteY7-306" fmla="*/ 1 h 9919"/>
                <a:gd name="connsiteX0-307" fmla="*/ 6081 w 10053"/>
                <a:gd name="connsiteY0-308" fmla="*/ 64 h 10063"/>
                <a:gd name="connsiteX1-309" fmla="*/ 809 w 10053"/>
                <a:gd name="connsiteY1-310" fmla="*/ 5185 h 10063"/>
                <a:gd name="connsiteX2-311" fmla="*/ 306 w 10053"/>
                <a:gd name="connsiteY2-312" fmla="*/ 9003 h 10063"/>
                <a:gd name="connsiteX3-313" fmla="*/ 4455 w 10053"/>
                <a:gd name="connsiteY3-314" fmla="*/ 10054 h 10063"/>
                <a:gd name="connsiteX4-315" fmla="*/ 9096 w 10053"/>
                <a:gd name="connsiteY4-316" fmla="*/ 9264 h 10063"/>
                <a:gd name="connsiteX5-317" fmla="*/ 9945 w 10053"/>
                <a:gd name="connsiteY5-318" fmla="*/ 5494 h 10063"/>
                <a:gd name="connsiteX6-319" fmla="*/ 7497 w 10053"/>
                <a:gd name="connsiteY6-320" fmla="*/ 644 h 10063"/>
                <a:gd name="connsiteX7-321" fmla="*/ 6081 w 10053"/>
                <a:gd name="connsiteY7-322" fmla="*/ 64 h 10063"/>
                <a:gd name="connsiteX0-323" fmla="*/ 5939 w 10053"/>
                <a:gd name="connsiteY0-324" fmla="*/ 2 h 10410"/>
                <a:gd name="connsiteX1-325" fmla="*/ 809 w 10053"/>
                <a:gd name="connsiteY1-326" fmla="*/ 5532 h 10410"/>
                <a:gd name="connsiteX2-327" fmla="*/ 306 w 10053"/>
                <a:gd name="connsiteY2-328" fmla="*/ 9350 h 10410"/>
                <a:gd name="connsiteX3-329" fmla="*/ 4455 w 10053"/>
                <a:gd name="connsiteY3-330" fmla="*/ 10401 h 10410"/>
                <a:gd name="connsiteX4-331" fmla="*/ 9096 w 10053"/>
                <a:gd name="connsiteY4-332" fmla="*/ 9611 h 10410"/>
                <a:gd name="connsiteX5-333" fmla="*/ 9945 w 10053"/>
                <a:gd name="connsiteY5-334" fmla="*/ 5841 h 10410"/>
                <a:gd name="connsiteX6-335" fmla="*/ 7497 w 10053"/>
                <a:gd name="connsiteY6-336" fmla="*/ 991 h 10410"/>
                <a:gd name="connsiteX7-337" fmla="*/ 5939 w 10053"/>
                <a:gd name="connsiteY7-338" fmla="*/ 2 h 10410"/>
                <a:gd name="connsiteX0-339" fmla="*/ 5939 w 9464"/>
                <a:gd name="connsiteY0-340" fmla="*/ 8 h 10412"/>
                <a:gd name="connsiteX1-341" fmla="*/ 809 w 9464"/>
                <a:gd name="connsiteY1-342" fmla="*/ 5538 h 10412"/>
                <a:gd name="connsiteX2-343" fmla="*/ 306 w 9464"/>
                <a:gd name="connsiteY2-344" fmla="*/ 9356 h 10412"/>
                <a:gd name="connsiteX3-345" fmla="*/ 4455 w 9464"/>
                <a:gd name="connsiteY3-346" fmla="*/ 10407 h 10412"/>
                <a:gd name="connsiteX4-347" fmla="*/ 9096 w 9464"/>
                <a:gd name="connsiteY4-348" fmla="*/ 9617 h 10412"/>
                <a:gd name="connsiteX5-349" fmla="*/ 8987 w 9464"/>
                <a:gd name="connsiteY5-350" fmla="*/ 6501 h 10412"/>
                <a:gd name="connsiteX6-351" fmla="*/ 7497 w 9464"/>
                <a:gd name="connsiteY6-352" fmla="*/ 997 h 10412"/>
                <a:gd name="connsiteX7-353" fmla="*/ 5939 w 9464"/>
                <a:gd name="connsiteY7-354" fmla="*/ 8 h 10412"/>
                <a:gd name="connsiteX0-355" fmla="*/ 6275 w 9999"/>
                <a:gd name="connsiteY0-356" fmla="*/ 1 h 9993"/>
                <a:gd name="connsiteX1-357" fmla="*/ 855 w 9999"/>
                <a:gd name="connsiteY1-358" fmla="*/ 5312 h 9993"/>
                <a:gd name="connsiteX2-359" fmla="*/ 323 w 9999"/>
                <a:gd name="connsiteY2-360" fmla="*/ 8979 h 9993"/>
                <a:gd name="connsiteX3-361" fmla="*/ 4707 w 9999"/>
                <a:gd name="connsiteY3-362" fmla="*/ 9988 h 9993"/>
                <a:gd name="connsiteX4-363" fmla="*/ 9611 w 9999"/>
                <a:gd name="connsiteY4-364" fmla="*/ 9229 h 9993"/>
                <a:gd name="connsiteX5-365" fmla="*/ 9496 w 9999"/>
                <a:gd name="connsiteY5-366" fmla="*/ 6237 h 9993"/>
                <a:gd name="connsiteX6-367" fmla="*/ 7922 w 9999"/>
                <a:gd name="connsiteY6-368" fmla="*/ 2128 h 9993"/>
                <a:gd name="connsiteX7-369" fmla="*/ 6275 w 9999"/>
                <a:gd name="connsiteY7-370" fmla="*/ 1 h 9993"/>
                <a:gd name="connsiteX0-371" fmla="*/ 6276 w 9985"/>
                <a:gd name="connsiteY0-372" fmla="*/ 1 h 10000"/>
                <a:gd name="connsiteX1-373" fmla="*/ 855 w 9985"/>
                <a:gd name="connsiteY1-374" fmla="*/ 5316 h 10000"/>
                <a:gd name="connsiteX2-375" fmla="*/ 323 w 9985"/>
                <a:gd name="connsiteY2-376" fmla="*/ 8985 h 10000"/>
                <a:gd name="connsiteX3-377" fmla="*/ 4707 w 9985"/>
                <a:gd name="connsiteY3-378" fmla="*/ 9995 h 10000"/>
                <a:gd name="connsiteX4-379" fmla="*/ 9612 w 9985"/>
                <a:gd name="connsiteY4-380" fmla="*/ 9235 h 10000"/>
                <a:gd name="connsiteX5-381" fmla="*/ 9497 w 9985"/>
                <a:gd name="connsiteY5-382" fmla="*/ 6241 h 10000"/>
                <a:gd name="connsiteX6-383" fmla="*/ 8298 w 9985"/>
                <a:gd name="connsiteY6-384" fmla="*/ 3307 h 10000"/>
                <a:gd name="connsiteX7-385" fmla="*/ 6276 w 9985"/>
                <a:gd name="connsiteY7-386" fmla="*/ 1 h 10000"/>
                <a:gd name="connsiteX0-387" fmla="*/ 6285 w 10272"/>
                <a:gd name="connsiteY0-388" fmla="*/ 1 h 10131"/>
                <a:gd name="connsiteX1-389" fmla="*/ 856 w 10272"/>
                <a:gd name="connsiteY1-390" fmla="*/ 5316 h 10131"/>
                <a:gd name="connsiteX2-391" fmla="*/ 323 w 10272"/>
                <a:gd name="connsiteY2-392" fmla="*/ 8985 h 10131"/>
                <a:gd name="connsiteX3-393" fmla="*/ 4714 w 10272"/>
                <a:gd name="connsiteY3-394" fmla="*/ 9995 h 10131"/>
                <a:gd name="connsiteX4-395" fmla="*/ 9964 w 10272"/>
                <a:gd name="connsiteY4-396" fmla="*/ 9706 h 10131"/>
                <a:gd name="connsiteX5-397" fmla="*/ 9511 w 10272"/>
                <a:gd name="connsiteY5-398" fmla="*/ 6241 h 10131"/>
                <a:gd name="connsiteX6-399" fmla="*/ 8310 w 10272"/>
                <a:gd name="connsiteY6-400" fmla="*/ 3307 h 10131"/>
                <a:gd name="connsiteX7-401" fmla="*/ 6285 w 10272"/>
                <a:gd name="connsiteY7-402" fmla="*/ 1 h 10131"/>
                <a:gd name="connsiteX0-403" fmla="*/ 6285 w 10093"/>
                <a:gd name="connsiteY0-404" fmla="*/ 1 h 10325"/>
                <a:gd name="connsiteX1-405" fmla="*/ 856 w 10093"/>
                <a:gd name="connsiteY1-406" fmla="*/ 5316 h 10325"/>
                <a:gd name="connsiteX2-407" fmla="*/ 323 w 10093"/>
                <a:gd name="connsiteY2-408" fmla="*/ 8985 h 10325"/>
                <a:gd name="connsiteX3-409" fmla="*/ 4714 w 10093"/>
                <a:gd name="connsiteY3-410" fmla="*/ 9995 h 10325"/>
                <a:gd name="connsiteX4-411" fmla="*/ 9964 w 10093"/>
                <a:gd name="connsiteY4-412" fmla="*/ 9706 h 10325"/>
                <a:gd name="connsiteX5-413" fmla="*/ 8310 w 10093"/>
                <a:gd name="connsiteY5-414" fmla="*/ 3307 h 10325"/>
                <a:gd name="connsiteX6-415" fmla="*/ 6285 w 10093"/>
                <a:gd name="connsiteY6-416" fmla="*/ 1 h 10325"/>
                <a:gd name="connsiteX0-417" fmla="*/ 6285 w 9964"/>
                <a:gd name="connsiteY0-418" fmla="*/ 1 h 10398"/>
                <a:gd name="connsiteX1-419" fmla="*/ 856 w 9964"/>
                <a:gd name="connsiteY1-420" fmla="*/ 5316 h 10398"/>
                <a:gd name="connsiteX2-421" fmla="*/ 323 w 9964"/>
                <a:gd name="connsiteY2-422" fmla="*/ 8985 h 10398"/>
                <a:gd name="connsiteX3-423" fmla="*/ 4714 w 9964"/>
                <a:gd name="connsiteY3-424" fmla="*/ 9995 h 10398"/>
                <a:gd name="connsiteX4-425" fmla="*/ 8270 w 9964"/>
                <a:gd name="connsiteY4-426" fmla="*/ 10257 h 10398"/>
                <a:gd name="connsiteX5-427" fmla="*/ 9964 w 9964"/>
                <a:gd name="connsiteY5-428" fmla="*/ 9706 h 10398"/>
                <a:gd name="connsiteX6-429" fmla="*/ 8310 w 9964"/>
                <a:gd name="connsiteY6-430" fmla="*/ 3307 h 10398"/>
                <a:gd name="connsiteX7-431" fmla="*/ 6285 w 9964"/>
                <a:gd name="connsiteY7-432" fmla="*/ 1 h 10398"/>
                <a:gd name="connsiteX0-433" fmla="*/ 6308 w 13199"/>
                <a:gd name="connsiteY0-434" fmla="*/ 1 h 14697"/>
                <a:gd name="connsiteX1-435" fmla="*/ 859 w 13199"/>
                <a:gd name="connsiteY1-436" fmla="*/ 5113 h 14697"/>
                <a:gd name="connsiteX2-437" fmla="*/ 324 w 13199"/>
                <a:gd name="connsiteY2-438" fmla="*/ 8641 h 14697"/>
                <a:gd name="connsiteX3-439" fmla="*/ 4731 w 13199"/>
                <a:gd name="connsiteY3-440" fmla="*/ 9612 h 14697"/>
                <a:gd name="connsiteX4-441" fmla="*/ 13046 w 13199"/>
                <a:gd name="connsiteY4-442" fmla="*/ 14697 h 14697"/>
                <a:gd name="connsiteX5-443" fmla="*/ 10000 w 13199"/>
                <a:gd name="connsiteY5-444" fmla="*/ 9334 h 14697"/>
                <a:gd name="connsiteX6-445" fmla="*/ 8340 w 13199"/>
                <a:gd name="connsiteY6-446" fmla="*/ 3180 h 14697"/>
                <a:gd name="connsiteX7-447" fmla="*/ 6308 w 13199"/>
                <a:gd name="connsiteY7-448" fmla="*/ 1 h 14697"/>
                <a:gd name="connsiteX0-449" fmla="*/ 6308 w 13205"/>
                <a:gd name="connsiteY0-450" fmla="*/ 1 h 14697"/>
                <a:gd name="connsiteX1-451" fmla="*/ 859 w 13205"/>
                <a:gd name="connsiteY1-452" fmla="*/ 5113 h 14697"/>
                <a:gd name="connsiteX2-453" fmla="*/ 324 w 13205"/>
                <a:gd name="connsiteY2-454" fmla="*/ 8641 h 14697"/>
                <a:gd name="connsiteX3-455" fmla="*/ 4731 w 13205"/>
                <a:gd name="connsiteY3-456" fmla="*/ 9612 h 14697"/>
                <a:gd name="connsiteX4-457" fmla="*/ 13046 w 13205"/>
                <a:gd name="connsiteY4-458" fmla="*/ 14697 h 14697"/>
                <a:gd name="connsiteX5-459" fmla="*/ 10151 w 13205"/>
                <a:gd name="connsiteY5-460" fmla="*/ 9334 h 14697"/>
                <a:gd name="connsiteX6-461" fmla="*/ 8340 w 13205"/>
                <a:gd name="connsiteY6-462" fmla="*/ 3180 h 14697"/>
                <a:gd name="connsiteX7-463" fmla="*/ 6308 w 13205"/>
                <a:gd name="connsiteY7-464" fmla="*/ 1 h 14697"/>
                <a:gd name="connsiteX0-465" fmla="*/ 6308 w 13460"/>
                <a:gd name="connsiteY0-466" fmla="*/ 1 h 10041"/>
                <a:gd name="connsiteX1-467" fmla="*/ 859 w 13460"/>
                <a:gd name="connsiteY1-468" fmla="*/ 5113 h 10041"/>
                <a:gd name="connsiteX2-469" fmla="*/ 324 w 13460"/>
                <a:gd name="connsiteY2-470" fmla="*/ 8641 h 10041"/>
                <a:gd name="connsiteX3-471" fmla="*/ 4731 w 13460"/>
                <a:gd name="connsiteY3-472" fmla="*/ 9612 h 10041"/>
                <a:gd name="connsiteX4-473" fmla="*/ 13310 w 13460"/>
                <a:gd name="connsiteY4-474" fmla="*/ 9939 h 10041"/>
                <a:gd name="connsiteX5-475" fmla="*/ 10151 w 13460"/>
                <a:gd name="connsiteY5-476" fmla="*/ 9334 h 10041"/>
                <a:gd name="connsiteX6-477" fmla="*/ 8340 w 13460"/>
                <a:gd name="connsiteY6-478" fmla="*/ 3180 h 10041"/>
                <a:gd name="connsiteX7-479" fmla="*/ 6308 w 13460"/>
                <a:gd name="connsiteY7-480" fmla="*/ 1 h 10041"/>
                <a:gd name="connsiteX0-481" fmla="*/ 6308 w 13470"/>
                <a:gd name="connsiteY0-482" fmla="*/ 1 h 9947"/>
                <a:gd name="connsiteX1-483" fmla="*/ 859 w 13470"/>
                <a:gd name="connsiteY1-484" fmla="*/ 5113 h 9947"/>
                <a:gd name="connsiteX2-485" fmla="*/ 324 w 13470"/>
                <a:gd name="connsiteY2-486" fmla="*/ 8641 h 9947"/>
                <a:gd name="connsiteX3-487" fmla="*/ 4731 w 13470"/>
                <a:gd name="connsiteY3-488" fmla="*/ 9612 h 9947"/>
                <a:gd name="connsiteX4-489" fmla="*/ 13310 w 13470"/>
                <a:gd name="connsiteY4-490" fmla="*/ 9939 h 9947"/>
                <a:gd name="connsiteX5-491" fmla="*/ 10377 w 13470"/>
                <a:gd name="connsiteY5-492" fmla="*/ 8956 h 9947"/>
                <a:gd name="connsiteX6-493" fmla="*/ 8340 w 13470"/>
                <a:gd name="connsiteY6-494" fmla="*/ 3180 h 9947"/>
                <a:gd name="connsiteX7-495" fmla="*/ 6308 w 13470"/>
                <a:gd name="connsiteY7-496" fmla="*/ 1 h 9947"/>
                <a:gd name="connsiteX0-497" fmla="*/ 4683 w 9881"/>
                <a:gd name="connsiteY0-498" fmla="*/ 1 h 10053"/>
                <a:gd name="connsiteX1-499" fmla="*/ 638 w 9881"/>
                <a:gd name="connsiteY1-500" fmla="*/ 5140 h 10053"/>
                <a:gd name="connsiteX2-501" fmla="*/ 241 w 9881"/>
                <a:gd name="connsiteY2-502" fmla="*/ 8687 h 10053"/>
                <a:gd name="connsiteX3-503" fmla="*/ 3512 w 9881"/>
                <a:gd name="connsiteY3-504" fmla="*/ 9663 h 10053"/>
                <a:gd name="connsiteX4-505" fmla="*/ 7560 w 9881"/>
                <a:gd name="connsiteY4-506" fmla="*/ 9917 h 10053"/>
                <a:gd name="connsiteX5-507" fmla="*/ 9881 w 9881"/>
                <a:gd name="connsiteY5-508" fmla="*/ 9992 h 10053"/>
                <a:gd name="connsiteX6-509" fmla="*/ 7704 w 9881"/>
                <a:gd name="connsiteY6-510" fmla="*/ 9004 h 10053"/>
                <a:gd name="connsiteX7-511" fmla="*/ 6192 w 9881"/>
                <a:gd name="connsiteY7-512" fmla="*/ 3197 h 10053"/>
                <a:gd name="connsiteX8-513" fmla="*/ 4683 w 9881"/>
                <a:gd name="connsiteY8-514" fmla="*/ 1 h 10053"/>
                <a:gd name="connsiteX0-515" fmla="*/ 4739 w 10000"/>
                <a:gd name="connsiteY0-516" fmla="*/ 1 h 14321"/>
                <a:gd name="connsiteX1-517" fmla="*/ 646 w 10000"/>
                <a:gd name="connsiteY1-518" fmla="*/ 5113 h 14321"/>
                <a:gd name="connsiteX2-519" fmla="*/ 244 w 10000"/>
                <a:gd name="connsiteY2-520" fmla="*/ 8641 h 14321"/>
                <a:gd name="connsiteX3-521" fmla="*/ 3554 w 10000"/>
                <a:gd name="connsiteY3-522" fmla="*/ 9612 h 14321"/>
                <a:gd name="connsiteX4-523" fmla="*/ 8613 w 10000"/>
                <a:gd name="connsiteY4-524" fmla="*/ 14321 h 14321"/>
                <a:gd name="connsiteX5-525" fmla="*/ 10000 w 10000"/>
                <a:gd name="connsiteY5-526" fmla="*/ 9939 h 14321"/>
                <a:gd name="connsiteX6-527" fmla="*/ 7797 w 10000"/>
                <a:gd name="connsiteY6-528" fmla="*/ 8957 h 14321"/>
                <a:gd name="connsiteX7-529" fmla="*/ 6267 w 10000"/>
                <a:gd name="connsiteY7-530" fmla="*/ 3180 h 14321"/>
                <a:gd name="connsiteX8-531" fmla="*/ 4739 w 10000"/>
                <a:gd name="connsiteY8-532" fmla="*/ 1 h 14321"/>
                <a:gd name="connsiteX0-533" fmla="*/ 4739 w 9471"/>
                <a:gd name="connsiteY0-534" fmla="*/ 1 h 14321"/>
                <a:gd name="connsiteX1-535" fmla="*/ 646 w 9471"/>
                <a:gd name="connsiteY1-536" fmla="*/ 5113 h 14321"/>
                <a:gd name="connsiteX2-537" fmla="*/ 244 w 9471"/>
                <a:gd name="connsiteY2-538" fmla="*/ 8641 h 14321"/>
                <a:gd name="connsiteX3-539" fmla="*/ 3554 w 9471"/>
                <a:gd name="connsiteY3-540" fmla="*/ 9612 h 14321"/>
                <a:gd name="connsiteX4-541" fmla="*/ 8613 w 9471"/>
                <a:gd name="connsiteY4-542" fmla="*/ 14321 h 14321"/>
                <a:gd name="connsiteX5-543" fmla="*/ 9462 w 9471"/>
                <a:gd name="connsiteY5-544" fmla="*/ 10015 h 14321"/>
                <a:gd name="connsiteX6-545" fmla="*/ 7797 w 9471"/>
                <a:gd name="connsiteY6-546" fmla="*/ 8957 h 14321"/>
                <a:gd name="connsiteX7-547" fmla="*/ 6267 w 9471"/>
                <a:gd name="connsiteY7-548" fmla="*/ 3180 h 14321"/>
                <a:gd name="connsiteX8-549" fmla="*/ 4739 w 9471"/>
                <a:gd name="connsiteY8-550" fmla="*/ 1 h 14321"/>
                <a:gd name="connsiteX0-551" fmla="*/ 5004 w 9999"/>
                <a:gd name="connsiteY0-552" fmla="*/ 1 h 10000"/>
                <a:gd name="connsiteX1-553" fmla="*/ 682 w 9999"/>
                <a:gd name="connsiteY1-554" fmla="*/ 3570 h 10000"/>
                <a:gd name="connsiteX2-555" fmla="*/ 258 w 9999"/>
                <a:gd name="connsiteY2-556" fmla="*/ 6034 h 10000"/>
                <a:gd name="connsiteX3-557" fmla="*/ 3753 w 9999"/>
                <a:gd name="connsiteY3-558" fmla="*/ 6712 h 10000"/>
                <a:gd name="connsiteX4-559" fmla="*/ 9094 w 9999"/>
                <a:gd name="connsiteY4-560" fmla="*/ 10000 h 10000"/>
                <a:gd name="connsiteX5-561" fmla="*/ 9990 w 9999"/>
                <a:gd name="connsiteY5-562" fmla="*/ 6993 h 10000"/>
                <a:gd name="connsiteX6-563" fmla="*/ 8023 w 9999"/>
                <a:gd name="connsiteY6-564" fmla="*/ 5727 h 10000"/>
                <a:gd name="connsiteX7-565" fmla="*/ 6617 w 9999"/>
                <a:gd name="connsiteY7-566" fmla="*/ 2221 h 10000"/>
                <a:gd name="connsiteX8-567" fmla="*/ 5004 w 9999"/>
                <a:gd name="connsiteY8-568" fmla="*/ 1 h 10000"/>
                <a:gd name="connsiteX0-569" fmla="*/ 5005 w 10000"/>
                <a:gd name="connsiteY0-570" fmla="*/ 1 h 10000"/>
                <a:gd name="connsiteX1-571" fmla="*/ 682 w 10000"/>
                <a:gd name="connsiteY1-572" fmla="*/ 3570 h 10000"/>
                <a:gd name="connsiteX2-573" fmla="*/ 258 w 10000"/>
                <a:gd name="connsiteY2-574" fmla="*/ 6034 h 10000"/>
                <a:gd name="connsiteX3-575" fmla="*/ 3753 w 10000"/>
                <a:gd name="connsiteY3-576" fmla="*/ 6712 h 10000"/>
                <a:gd name="connsiteX4-577" fmla="*/ 9095 w 10000"/>
                <a:gd name="connsiteY4-578" fmla="*/ 10000 h 10000"/>
                <a:gd name="connsiteX5-579" fmla="*/ 9991 w 10000"/>
                <a:gd name="connsiteY5-580" fmla="*/ 6993 h 10000"/>
                <a:gd name="connsiteX6-581" fmla="*/ 8024 w 10000"/>
                <a:gd name="connsiteY6-582" fmla="*/ 5727 h 10000"/>
                <a:gd name="connsiteX7-583" fmla="*/ 6618 w 10000"/>
                <a:gd name="connsiteY7-584" fmla="*/ 2221 h 10000"/>
                <a:gd name="connsiteX8-585" fmla="*/ 5005 w 10000"/>
                <a:gd name="connsiteY8-586" fmla="*/ 1 h 10000"/>
                <a:gd name="connsiteX0-587" fmla="*/ 5005 w 10454"/>
                <a:gd name="connsiteY0-588" fmla="*/ 1 h 10000"/>
                <a:gd name="connsiteX1-589" fmla="*/ 682 w 10454"/>
                <a:gd name="connsiteY1-590" fmla="*/ 3570 h 10000"/>
                <a:gd name="connsiteX2-591" fmla="*/ 258 w 10454"/>
                <a:gd name="connsiteY2-592" fmla="*/ 6034 h 10000"/>
                <a:gd name="connsiteX3-593" fmla="*/ 3753 w 10454"/>
                <a:gd name="connsiteY3-594" fmla="*/ 6712 h 10000"/>
                <a:gd name="connsiteX4-595" fmla="*/ 9095 w 10454"/>
                <a:gd name="connsiteY4-596" fmla="*/ 10000 h 10000"/>
                <a:gd name="connsiteX5-597" fmla="*/ 10454 w 10454"/>
                <a:gd name="connsiteY5-598" fmla="*/ 7415 h 10000"/>
                <a:gd name="connsiteX6-599" fmla="*/ 8024 w 10454"/>
                <a:gd name="connsiteY6-600" fmla="*/ 5727 h 10000"/>
                <a:gd name="connsiteX7-601" fmla="*/ 6618 w 10454"/>
                <a:gd name="connsiteY7-602" fmla="*/ 2221 h 10000"/>
                <a:gd name="connsiteX8-603" fmla="*/ 5005 w 10454"/>
                <a:gd name="connsiteY8-604" fmla="*/ 1 h 10000"/>
                <a:gd name="connsiteX0-605" fmla="*/ 5005 w 10596"/>
                <a:gd name="connsiteY0-606" fmla="*/ 1 h 10000"/>
                <a:gd name="connsiteX1-607" fmla="*/ 682 w 10596"/>
                <a:gd name="connsiteY1-608" fmla="*/ 3570 h 10000"/>
                <a:gd name="connsiteX2-609" fmla="*/ 258 w 10596"/>
                <a:gd name="connsiteY2-610" fmla="*/ 6034 h 10000"/>
                <a:gd name="connsiteX3-611" fmla="*/ 3753 w 10596"/>
                <a:gd name="connsiteY3-612" fmla="*/ 6712 h 10000"/>
                <a:gd name="connsiteX4-613" fmla="*/ 9095 w 10596"/>
                <a:gd name="connsiteY4-614" fmla="*/ 10000 h 10000"/>
                <a:gd name="connsiteX5-615" fmla="*/ 10454 w 10596"/>
                <a:gd name="connsiteY5-616" fmla="*/ 7415 h 10000"/>
                <a:gd name="connsiteX6-617" fmla="*/ 10276 w 10596"/>
                <a:gd name="connsiteY6-618" fmla="*/ 7257 h 10000"/>
                <a:gd name="connsiteX7-619" fmla="*/ 8024 w 10596"/>
                <a:gd name="connsiteY7-620" fmla="*/ 5727 h 10000"/>
                <a:gd name="connsiteX8-621" fmla="*/ 6618 w 10596"/>
                <a:gd name="connsiteY8-622" fmla="*/ 2221 h 10000"/>
                <a:gd name="connsiteX9-623" fmla="*/ 5005 w 10596"/>
                <a:gd name="connsiteY9-624" fmla="*/ 1 h 10000"/>
                <a:gd name="connsiteX0-625" fmla="*/ 5005 w 10596"/>
                <a:gd name="connsiteY0-626" fmla="*/ 1 h 10000"/>
                <a:gd name="connsiteX1-627" fmla="*/ 682 w 10596"/>
                <a:gd name="connsiteY1-628" fmla="*/ 3570 h 10000"/>
                <a:gd name="connsiteX2-629" fmla="*/ 258 w 10596"/>
                <a:gd name="connsiteY2-630" fmla="*/ 6034 h 10000"/>
                <a:gd name="connsiteX3-631" fmla="*/ 3753 w 10596"/>
                <a:gd name="connsiteY3-632" fmla="*/ 6712 h 10000"/>
                <a:gd name="connsiteX4-633" fmla="*/ 9095 w 10596"/>
                <a:gd name="connsiteY4-634" fmla="*/ 10000 h 10000"/>
                <a:gd name="connsiteX5-635" fmla="*/ 10454 w 10596"/>
                <a:gd name="connsiteY5-636" fmla="*/ 7415 h 10000"/>
                <a:gd name="connsiteX6-637" fmla="*/ 10276 w 10596"/>
                <a:gd name="connsiteY6-638" fmla="*/ 7257 h 10000"/>
                <a:gd name="connsiteX7-639" fmla="*/ 8024 w 10596"/>
                <a:gd name="connsiteY7-640" fmla="*/ 5727 h 10000"/>
                <a:gd name="connsiteX8-641" fmla="*/ 6618 w 10596"/>
                <a:gd name="connsiteY8-642" fmla="*/ 2221 h 10000"/>
                <a:gd name="connsiteX9-643" fmla="*/ 5005 w 10596"/>
                <a:gd name="connsiteY9-644" fmla="*/ 1 h 10000"/>
                <a:gd name="connsiteX0-645" fmla="*/ 5005 w 10511"/>
                <a:gd name="connsiteY0-646" fmla="*/ 1 h 10000"/>
                <a:gd name="connsiteX1-647" fmla="*/ 682 w 10511"/>
                <a:gd name="connsiteY1-648" fmla="*/ 3570 h 10000"/>
                <a:gd name="connsiteX2-649" fmla="*/ 258 w 10511"/>
                <a:gd name="connsiteY2-650" fmla="*/ 6034 h 10000"/>
                <a:gd name="connsiteX3-651" fmla="*/ 3753 w 10511"/>
                <a:gd name="connsiteY3-652" fmla="*/ 6712 h 10000"/>
                <a:gd name="connsiteX4-653" fmla="*/ 9095 w 10511"/>
                <a:gd name="connsiteY4-654" fmla="*/ 10000 h 10000"/>
                <a:gd name="connsiteX5-655" fmla="*/ 10454 w 10511"/>
                <a:gd name="connsiteY5-656" fmla="*/ 7415 h 10000"/>
                <a:gd name="connsiteX6-657" fmla="*/ 10276 w 10511"/>
                <a:gd name="connsiteY6-658" fmla="*/ 7257 h 10000"/>
                <a:gd name="connsiteX7-659" fmla="*/ 8024 w 10511"/>
                <a:gd name="connsiteY7-660" fmla="*/ 5727 h 10000"/>
                <a:gd name="connsiteX8-661" fmla="*/ 6618 w 10511"/>
                <a:gd name="connsiteY8-662" fmla="*/ 2221 h 10000"/>
                <a:gd name="connsiteX9-663" fmla="*/ 5005 w 10511"/>
                <a:gd name="connsiteY9-664" fmla="*/ 1 h 10000"/>
                <a:gd name="connsiteX0-665" fmla="*/ 5005 w 10326"/>
                <a:gd name="connsiteY0-666" fmla="*/ 1 h 10002"/>
                <a:gd name="connsiteX1-667" fmla="*/ 682 w 10326"/>
                <a:gd name="connsiteY1-668" fmla="*/ 3570 h 10002"/>
                <a:gd name="connsiteX2-669" fmla="*/ 258 w 10326"/>
                <a:gd name="connsiteY2-670" fmla="*/ 6034 h 10002"/>
                <a:gd name="connsiteX3-671" fmla="*/ 3753 w 10326"/>
                <a:gd name="connsiteY3-672" fmla="*/ 6712 h 10002"/>
                <a:gd name="connsiteX4-673" fmla="*/ 9095 w 10326"/>
                <a:gd name="connsiteY4-674" fmla="*/ 10000 h 10002"/>
                <a:gd name="connsiteX5-675" fmla="*/ 10276 w 10326"/>
                <a:gd name="connsiteY5-676" fmla="*/ 7257 h 10002"/>
                <a:gd name="connsiteX6-677" fmla="*/ 8024 w 10326"/>
                <a:gd name="connsiteY6-678" fmla="*/ 5727 h 10002"/>
                <a:gd name="connsiteX7-679" fmla="*/ 6618 w 10326"/>
                <a:gd name="connsiteY7-680" fmla="*/ 2221 h 10002"/>
                <a:gd name="connsiteX8-681" fmla="*/ 5005 w 10326"/>
                <a:gd name="connsiteY8-682" fmla="*/ 1 h 10002"/>
                <a:gd name="connsiteX0-683" fmla="*/ 5005 w 9992"/>
                <a:gd name="connsiteY0-684" fmla="*/ 1 h 10002"/>
                <a:gd name="connsiteX1-685" fmla="*/ 682 w 9992"/>
                <a:gd name="connsiteY1-686" fmla="*/ 3570 h 10002"/>
                <a:gd name="connsiteX2-687" fmla="*/ 258 w 9992"/>
                <a:gd name="connsiteY2-688" fmla="*/ 6034 h 10002"/>
                <a:gd name="connsiteX3-689" fmla="*/ 3753 w 9992"/>
                <a:gd name="connsiteY3-690" fmla="*/ 6712 h 10002"/>
                <a:gd name="connsiteX4-691" fmla="*/ 9095 w 9992"/>
                <a:gd name="connsiteY4-692" fmla="*/ 10000 h 10002"/>
                <a:gd name="connsiteX5-693" fmla="*/ 9873 w 9992"/>
                <a:gd name="connsiteY5-694" fmla="*/ 7125 h 10002"/>
                <a:gd name="connsiteX6-695" fmla="*/ 8024 w 9992"/>
                <a:gd name="connsiteY6-696" fmla="*/ 5727 h 10002"/>
                <a:gd name="connsiteX7-697" fmla="*/ 6618 w 9992"/>
                <a:gd name="connsiteY7-698" fmla="*/ 2221 h 10002"/>
                <a:gd name="connsiteX8-699" fmla="*/ 5005 w 9992"/>
                <a:gd name="connsiteY8-700" fmla="*/ 1 h 10002"/>
                <a:gd name="connsiteX0-701" fmla="*/ 5009 w 10067"/>
                <a:gd name="connsiteY0-702" fmla="*/ 1 h 10000"/>
                <a:gd name="connsiteX1-703" fmla="*/ 683 w 10067"/>
                <a:gd name="connsiteY1-704" fmla="*/ 3569 h 10000"/>
                <a:gd name="connsiteX2-705" fmla="*/ 258 w 10067"/>
                <a:gd name="connsiteY2-706" fmla="*/ 6033 h 10000"/>
                <a:gd name="connsiteX3-707" fmla="*/ 3756 w 10067"/>
                <a:gd name="connsiteY3-708" fmla="*/ 6711 h 10000"/>
                <a:gd name="connsiteX4-709" fmla="*/ 9102 w 10067"/>
                <a:gd name="connsiteY4-710" fmla="*/ 9998 h 10000"/>
                <a:gd name="connsiteX5-711" fmla="*/ 9971 w 10067"/>
                <a:gd name="connsiteY5-712" fmla="*/ 7098 h 10000"/>
                <a:gd name="connsiteX6-713" fmla="*/ 8030 w 10067"/>
                <a:gd name="connsiteY6-714" fmla="*/ 5726 h 10000"/>
                <a:gd name="connsiteX7-715" fmla="*/ 6623 w 10067"/>
                <a:gd name="connsiteY7-716" fmla="*/ 2221 h 10000"/>
                <a:gd name="connsiteX8-717" fmla="*/ 5009 w 10067"/>
                <a:gd name="connsiteY8-718" fmla="*/ 1 h 10000"/>
                <a:gd name="connsiteX0-719" fmla="*/ 5009 w 10008"/>
                <a:gd name="connsiteY0-720" fmla="*/ 1 h 10000"/>
                <a:gd name="connsiteX1-721" fmla="*/ 683 w 10008"/>
                <a:gd name="connsiteY1-722" fmla="*/ 3569 h 10000"/>
                <a:gd name="connsiteX2-723" fmla="*/ 258 w 10008"/>
                <a:gd name="connsiteY2-724" fmla="*/ 6033 h 10000"/>
                <a:gd name="connsiteX3-725" fmla="*/ 3756 w 10008"/>
                <a:gd name="connsiteY3-726" fmla="*/ 6711 h 10000"/>
                <a:gd name="connsiteX4-727" fmla="*/ 9102 w 10008"/>
                <a:gd name="connsiteY4-728" fmla="*/ 9998 h 10000"/>
                <a:gd name="connsiteX5-729" fmla="*/ 9971 w 10008"/>
                <a:gd name="connsiteY5-730" fmla="*/ 7098 h 10000"/>
                <a:gd name="connsiteX6-731" fmla="*/ 8030 w 10008"/>
                <a:gd name="connsiteY6-732" fmla="*/ 5726 h 10000"/>
                <a:gd name="connsiteX7-733" fmla="*/ 6623 w 10008"/>
                <a:gd name="connsiteY7-734" fmla="*/ 2221 h 10000"/>
                <a:gd name="connsiteX8-735" fmla="*/ 5009 w 10008"/>
                <a:gd name="connsiteY8-736" fmla="*/ 1 h 10000"/>
                <a:gd name="connsiteX0-737" fmla="*/ 5009 w 10041"/>
                <a:gd name="connsiteY0-738" fmla="*/ 1 h 10001"/>
                <a:gd name="connsiteX1-739" fmla="*/ 683 w 10041"/>
                <a:gd name="connsiteY1-740" fmla="*/ 3569 h 10001"/>
                <a:gd name="connsiteX2-741" fmla="*/ 258 w 10041"/>
                <a:gd name="connsiteY2-742" fmla="*/ 6033 h 10001"/>
                <a:gd name="connsiteX3-743" fmla="*/ 3756 w 10041"/>
                <a:gd name="connsiteY3-744" fmla="*/ 6711 h 10001"/>
                <a:gd name="connsiteX4-745" fmla="*/ 9102 w 10041"/>
                <a:gd name="connsiteY4-746" fmla="*/ 9998 h 10001"/>
                <a:gd name="connsiteX5-747" fmla="*/ 9971 w 10041"/>
                <a:gd name="connsiteY5-748" fmla="*/ 7098 h 10001"/>
                <a:gd name="connsiteX6-749" fmla="*/ 8030 w 10041"/>
                <a:gd name="connsiteY6-750" fmla="*/ 5726 h 10001"/>
                <a:gd name="connsiteX7-751" fmla="*/ 6623 w 10041"/>
                <a:gd name="connsiteY7-752" fmla="*/ 2221 h 10001"/>
                <a:gd name="connsiteX8-753" fmla="*/ 5009 w 10041"/>
                <a:gd name="connsiteY8-754" fmla="*/ 1 h 10001"/>
                <a:gd name="connsiteX0-755" fmla="*/ 5009 w 10014"/>
                <a:gd name="connsiteY0-756" fmla="*/ 1 h 10001"/>
                <a:gd name="connsiteX1-757" fmla="*/ 683 w 10014"/>
                <a:gd name="connsiteY1-758" fmla="*/ 3569 h 10001"/>
                <a:gd name="connsiteX2-759" fmla="*/ 258 w 10014"/>
                <a:gd name="connsiteY2-760" fmla="*/ 6033 h 10001"/>
                <a:gd name="connsiteX3-761" fmla="*/ 3756 w 10014"/>
                <a:gd name="connsiteY3-762" fmla="*/ 6711 h 10001"/>
                <a:gd name="connsiteX4-763" fmla="*/ 9102 w 10014"/>
                <a:gd name="connsiteY4-764" fmla="*/ 9998 h 10001"/>
                <a:gd name="connsiteX5-765" fmla="*/ 9971 w 10014"/>
                <a:gd name="connsiteY5-766" fmla="*/ 7098 h 10001"/>
                <a:gd name="connsiteX6-767" fmla="*/ 8030 w 10014"/>
                <a:gd name="connsiteY6-768" fmla="*/ 5726 h 10001"/>
                <a:gd name="connsiteX7-769" fmla="*/ 6623 w 10014"/>
                <a:gd name="connsiteY7-770" fmla="*/ 2221 h 10001"/>
                <a:gd name="connsiteX8-771" fmla="*/ 5009 w 10014"/>
                <a:gd name="connsiteY8-772" fmla="*/ 1 h 10001"/>
                <a:gd name="connsiteX0-773" fmla="*/ 5009 w 9992"/>
                <a:gd name="connsiteY0-774" fmla="*/ 1 h 9764"/>
                <a:gd name="connsiteX1-775" fmla="*/ 683 w 9992"/>
                <a:gd name="connsiteY1-776" fmla="*/ 3569 h 9764"/>
                <a:gd name="connsiteX2-777" fmla="*/ 258 w 9992"/>
                <a:gd name="connsiteY2-778" fmla="*/ 6033 h 9764"/>
                <a:gd name="connsiteX3-779" fmla="*/ 3756 w 9992"/>
                <a:gd name="connsiteY3-780" fmla="*/ 6711 h 9764"/>
                <a:gd name="connsiteX4-781" fmla="*/ 8952 w 9992"/>
                <a:gd name="connsiteY4-782" fmla="*/ 9761 h 9764"/>
                <a:gd name="connsiteX5-783" fmla="*/ 9971 w 9992"/>
                <a:gd name="connsiteY5-784" fmla="*/ 7098 h 9764"/>
                <a:gd name="connsiteX6-785" fmla="*/ 8030 w 9992"/>
                <a:gd name="connsiteY6-786" fmla="*/ 5726 h 9764"/>
                <a:gd name="connsiteX7-787" fmla="*/ 6623 w 9992"/>
                <a:gd name="connsiteY7-788" fmla="*/ 2221 h 9764"/>
                <a:gd name="connsiteX8-789" fmla="*/ 5009 w 9992"/>
                <a:gd name="connsiteY8-790" fmla="*/ 1 h 9764"/>
                <a:gd name="connsiteX0-791" fmla="*/ 4840 w 9827"/>
                <a:gd name="connsiteY0-792" fmla="*/ 1 h 10110"/>
                <a:gd name="connsiteX1-793" fmla="*/ 511 w 9827"/>
                <a:gd name="connsiteY1-794" fmla="*/ 3655 h 10110"/>
                <a:gd name="connsiteX2-795" fmla="*/ 85 w 9827"/>
                <a:gd name="connsiteY2-796" fmla="*/ 6179 h 10110"/>
                <a:gd name="connsiteX3-797" fmla="*/ 1236 w 9827"/>
                <a:gd name="connsiteY3-798" fmla="*/ 9789 h 10110"/>
                <a:gd name="connsiteX4-799" fmla="*/ 8786 w 9827"/>
                <a:gd name="connsiteY4-800" fmla="*/ 9997 h 10110"/>
                <a:gd name="connsiteX5-801" fmla="*/ 9806 w 9827"/>
                <a:gd name="connsiteY5-802" fmla="*/ 7270 h 10110"/>
                <a:gd name="connsiteX6-803" fmla="*/ 7863 w 9827"/>
                <a:gd name="connsiteY6-804" fmla="*/ 5864 h 10110"/>
                <a:gd name="connsiteX7-805" fmla="*/ 6455 w 9827"/>
                <a:gd name="connsiteY7-806" fmla="*/ 2275 h 10110"/>
                <a:gd name="connsiteX8-807" fmla="*/ 4840 w 9827"/>
                <a:gd name="connsiteY8-808" fmla="*/ 1 h 10110"/>
                <a:gd name="connsiteX0-809" fmla="*/ 4741 w 9816"/>
                <a:gd name="connsiteY0-810" fmla="*/ 1 h 9938"/>
                <a:gd name="connsiteX1-811" fmla="*/ 336 w 9816"/>
                <a:gd name="connsiteY1-812" fmla="*/ 3615 h 9938"/>
                <a:gd name="connsiteX2-813" fmla="*/ 268 w 9816"/>
                <a:gd name="connsiteY2-814" fmla="*/ 6967 h 9938"/>
                <a:gd name="connsiteX3-815" fmla="*/ 1074 w 9816"/>
                <a:gd name="connsiteY3-816" fmla="*/ 9682 h 9938"/>
                <a:gd name="connsiteX4-817" fmla="*/ 8757 w 9816"/>
                <a:gd name="connsiteY4-818" fmla="*/ 9888 h 9938"/>
                <a:gd name="connsiteX5-819" fmla="*/ 9795 w 9816"/>
                <a:gd name="connsiteY5-820" fmla="*/ 7191 h 9938"/>
                <a:gd name="connsiteX6-821" fmla="*/ 7817 w 9816"/>
                <a:gd name="connsiteY6-822" fmla="*/ 5800 h 9938"/>
                <a:gd name="connsiteX7-823" fmla="*/ 6385 w 9816"/>
                <a:gd name="connsiteY7-824" fmla="*/ 2250 h 9938"/>
                <a:gd name="connsiteX8-825" fmla="*/ 4741 w 9816"/>
                <a:gd name="connsiteY8-826" fmla="*/ 1 h 9938"/>
                <a:gd name="connsiteX0-827" fmla="*/ 4788 w 9958"/>
                <a:gd name="connsiteY0-828" fmla="*/ 1 h 10000"/>
                <a:gd name="connsiteX1-829" fmla="*/ 362 w 9958"/>
                <a:gd name="connsiteY1-830" fmla="*/ 3719 h 10000"/>
                <a:gd name="connsiteX2-831" fmla="*/ 231 w 9958"/>
                <a:gd name="connsiteY2-832" fmla="*/ 7010 h 10000"/>
                <a:gd name="connsiteX3-833" fmla="*/ 1052 w 9958"/>
                <a:gd name="connsiteY3-834" fmla="*/ 9742 h 10000"/>
                <a:gd name="connsiteX4-835" fmla="*/ 8879 w 9958"/>
                <a:gd name="connsiteY4-836" fmla="*/ 9950 h 10000"/>
                <a:gd name="connsiteX5-837" fmla="*/ 9937 w 9958"/>
                <a:gd name="connsiteY5-838" fmla="*/ 7236 h 10000"/>
                <a:gd name="connsiteX6-839" fmla="*/ 7922 w 9958"/>
                <a:gd name="connsiteY6-840" fmla="*/ 5836 h 10000"/>
                <a:gd name="connsiteX7-841" fmla="*/ 6463 w 9958"/>
                <a:gd name="connsiteY7-842" fmla="*/ 2264 h 10000"/>
                <a:gd name="connsiteX8-843" fmla="*/ 4788 w 9958"/>
                <a:gd name="connsiteY8-844" fmla="*/ 1 h 10000"/>
                <a:gd name="connsiteX0-845" fmla="*/ 4733 w 9925"/>
                <a:gd name="connsiteY0-846" fmla="*/ 43 h 10042"/>
                <a:gd name="connsiteX1-847" fmla="*/ 3000 w 9925"/>
                <a:gd name="connsiteY1-848" fmla="*/ 1043 h 10042"/>
                <a:gd name="connsiteX2-849" fmla="*/ 289 w 9925"/>
                <a:gd name="connsiteY2-850" fmla="*/ 3761 h 10042"/>
                <a:gd name="connsiteX3-851" fmla="*/ 157 w 9925"/>
                <a:gd name="connsiteY3-852" fmla="*/ 7052 h 10042"/>
                <a:gd name="connsiteX4-853" fmla="*/ 981 w 9925"/>
                <a:gd name="connsiteY4-854" fmla="*/ 9784 h 10042"/>
                <a:gd name="connsiteX5-855" fmla="*/ 8841 w 9925"/>
                <a:gd name="connsiteY5-856" fmla="*/ 9992 h 10042"/>
                <a:gd name="connsiteX6-857" fmla="*/ 9904 w 9925"/>
                <a:gd name="connsiteY6-858" fmla="*/ 7278 h 10042"/>
                <a:gd name="connsiteX7-859" fmla="*/ 7880 w 9925"/>
                <a:gd name="connsiteY7-860" fmla="*/ 5878 h 10042"/>
                <a:gd name="connsiteX8-861" fmla="*/ 6415 w 9925"/>
                <a:gd name="connsiteY8-862" fmla="*/ 2306 h 10042"/>
                <a:gd name="connsiteX9-863" fmla="*/ 4733 w 9925"/>
                <a:gd name="connsiteY9-864" fmla="*/ 43 h 10042"/>
                <a:gd name="connsiteX0-865" fmla="*/ 4760 w 9991"/>
                <a:gd name="connsiteY0-866" fmla="*/ 43 h 10000"/>
                <a:gd name="connsiteX1-867" fmla="*/ 3014 w 9991"/>
                <a:gd name="connsiteY1-868" fmla="*/ 1039 h 10000"/>
                <a:gd name="connsiteX2-869" fmla="*/ 2323 w 9991"/>
                <a:gd name="connsiteY2-870" fmla="*/ 2751 h 10000"/>
                <a:gd name="connsiteX3-871" fmla="*/ 282 w 9991"/>
                <a:gd name="connsiteY3-872" fmla="*/ 3745 h 10000"/>
                <a:gd name="connsiteX4-873" fmla="*/ 149 w 9991"/>
                <a:gd name="connsiteY4-874" fmla="*/ 7023 h 10000"/>
                <a:gd name="connsiteX5-875" fmla="*/ 979 w 9991"/>
                <a:gd name="connsiteY5-876" fmla="*/ 9743 h 10000"/>
                <a:gd name="connsiteX6-877" fmla="*/ 8899 w 9991"/>
                <a:gd name="connsiteY6-878" fmla="*/ 9950 h 10000"/>
                <a:gd name="connsiteX7-879" fmla="*/ 9970 w 9991"/>
                <a:gd name="connsiteY7-880" fmla="*/ 7248 h 10000"/>
                <a:gd name="connsiteX8-881" fmla="*/ 7931 w 9991"/>
                <a:gd name="connsiteY8-882" fmla="*/ 5853 h 10000"/>
                <a:gd name="connsiteX9-883" fmla="*/ 6454 w 9991"/>
                <a:gd name="connsiteY9-884" fmla="*/ 2296 h 10000"/>
                <a:gd name="connsiteX10-885" fmla="*/ 4760 w 9991"/>
                <a:gd name="connsiteY10-886" fmla="*/ 43 h 10000"/>
                <a:gd name="connsiteX0-887" fmla="*/ 4764 w 10000"/>
                <a:gd name="connsiteY0-888" fmla="*/ 1 h 9958"/>
                <a:gd name="connsiteX1-889" fmla="*/ 2325 w 10000"/>
                <a:gd name="connsiteY1-890" fmla="*/ 2709 h 9958"/>
                <a:gd name="connsiteX2-891" fmla="*/ 282 w 10000"/>
                <a:gd name="connsiteY2-892" fmla="*/ 3703 h 9958"/>
                <a:gd name="connsiteX3-893" fmla="*/ 149 w 10000"/>
                <a:gd name="connsiteY3-894" fmla="*/ 6981 h 9958"/>
                <a:gd name="connsiteX4-895" fmla="*/ 980 w 10000"/>
                <a:gd name="connsiteY4-896" fmla="*/ 9701 h 9958"/>
                <a:gd name="connsiteX5-897" fmla="*/ 8907 w 10000"/>
                <a:gd name="connsiteY5-898" fmla="*/ 9908 h 9958"/>
                <a:gd name="connsiteX6-899" fmla="*/ 9979 w 10000"/>
                <a:gd name="connsiteY6-900" fmla="*/ 7206 h 9958"/>
                <a:gd name="connsiteX7-901" fmla="*/ 7938 w 10000"/>
                <a:gd name="connsiteY7-902" fmla="*/ 5811 h 9958"/>
                <a:gd name="connsiteX8-903" fmla="*/ 6460 w 10000"/>
                <a:gd name="connsiteY8-904" fmla="*/ 2254 h 9958"/>
                <a:gd name="connsiteX9-905" fmla="*/ 4764 w 10000"/>
                <a:gd name="connsiteY9-906" fmla="*/ 1 h 9958"/>
                <a:gd name="connsiteX0-907" fmla="*/ 4764 w 10000"/>
                <a:gd name="connsiteY0-908" fmla="*/ 1 h 10000"/>
                <a:gd name="connsiteX1-909" fmla="*/ 2749 w 10000"/>
                <a:gd name="connsiteY1-910" fmla="*/ 2639 h 10000"/>
                <a:gd name="connsiteX2-911" fmla="*/ 282 w 10000"/>
                <a:gd name="connsiteY2-912" fmla="*/ 3719 h 10000"/>
                <a:gd name="connsiteX3-913" fmla="*/ 149 w 10000"/>
                <a:gd name="connsiteY3-914" fmla="*/ 7010 h 10000"/>
                <a:gd name="connsiteX4-915" fmla="*/ 980 w 10000"/>
                <a:gd name="connsiteY4-916" fmla="*/ 9742 h 10000"/>
                <a:gd name="connsiteX5-917" fmla="*/ 8907 w 10000"/>
                <a:gd name="connsiteY5-918" fmla="*/ 9950 h 10000"/>
                <a:gd name="connsiteX6-919" fmla="*/ 9979 w 10000"/>
                <a:gd name="connsiteY6-920" fmla="*/ 7236 h 10000"/>
                <a:gd name="connsiteX7-921" fmla="*/ 7938 w 10000"/>
                <a:gd name="connsiteY7-922" fmla="*/ 5836 h 10000"/>
                <a:gd name="connsiteX8-923" fmla="*/ 6460 w 10000"/>
                <a:gd name="connsiteY8-924" fmla="*/ 2264 h 10000"/>
                <a:gd name="connsiteX9-925" fmla="*/ 4764 w 10000"/>
                <a:gd name="connsiteY9-926" fmla="*/ 1 h 10000"/>
                <a:gd name="connsiteX0-927" fmla="*/ 4813 w 10049"/>
                <a:gd name="connsiteY0-928" fmla="*/ 1 h 10000"/>
                <a:gd name="connsiteX1-929" fmla="*/ 2798 w 10049"/>
                <a:gd name="connsiteY1-930" fmla="*/ 2639 h 10000"/>
                <a:gd name="connsiteX2-931" fmla="*/ 252 w 10049"/>
                <a:gd name="connsiteY2-932" fmla="*/ 3853 h 10000"/>
                <a:gd name="connsiteX3-933" fmla="*/ 198 w 10049"/>
                <a:gd name="connsiteY3-934" fmla="*/ 7010 h 10000"/>
                <a:gd name="connsiteX4-935" fmla="*/ 1029 w 10049"/>
                <a:gd name="connsiteY4-936" fmla="*/ 9742 h 10000"/>
                <a:gd name="connsiteX5-937" fmla="*/ 8956 w 10049"/>
                <a:gd name="connsiteY5-938" fmla="*/ 9950 h 10000"/>
                <a:gd name="connsiteX6-939" fmla="*/ 10028 w 10049"/>
                <a:gd name="connsiteY6-940" fmla="*/ 7236 h 10000"/>
                <a:gd name="connsiteX7-941" fmla="*/ 7987 w 10049"/>
                <a:gd name="connsiteY7-942" fmla="*/ 5836 h 10000"/>
                <a:gd name="connsiteX8-943" fmla="*/ 6509 w 10049"/>
                <a:gd name="connsiteY8-944" fmla="*/ 2264 h 10000"/>
                <a:gd name="connsiteX9-945" fmla="*/ 4813 w 10049"/>
                <a:gd name="connsiteY9-946" fmla="*/ 1 h 10000"/>
                <a:gd name="connsiteX0-947" fmla="*/ 4819 w 10055"/>
                <a:gd name="connsiteY0-948" fmla="*/ 1 h 9994"/>
                <a:gd name="connsiteX1-949" fmla="*/ 2804 w 10055"/>
                <a:gd name="connsiteY1-950" fmla="*/ 2639 h 9994"/>
                <a:gd name="connsiteX2-951" fmla="*/ 258 w 10055"/>
                <a:gd name="connsiteY2-952" fmla="*/ 3853 h 9994"/>
                <a:gd name="connsiteX3-953" fmla="*/ 188 w 10055"/>
                <a:gd name="connsiteY3-954" fmla="*/ 7091 h 9994"/>
                <a:gd name="connsiteX4-955" fmla="*/ 1035 w 10055"/>
                <a:gd name="connsiteY4-956" fmla="*/ 9742 h 9994"/>
                <a:gd name="connsiteX5-957" fmla="*/ 8962 w 10055"/>
                <a:gd name="connsiteY5-958" fmla="*/ 9950 h 9994"/>
                <a:gd name="connsiteX6-959" fmla="*/ 10034 w 10055"/>
                <a:gd name="connsiteY6-960" fmla="*/ 7236 h 9994"/>
                <a:gd name="connsiteX7-961" fmla="*/ 7993 w 10055"/>
                <a:gd name="connsiteY7-962" fmla="*/ 5836 h 9994"/>
                <a:gd name="connsiteX8-963" fmla="*/ 6515 w 10055"/>
                <a:gd name="connsiteY8-964" fmla="*/ 2264 h 9994"/>
                <a:gd name="connsiteX9-965" fmla="*/ 4819 w 10055"/>
                <a:gd name="connsiteY9-966" fmla="*/ 1 h 9994"/>
                <a:gd name="connsiteX0-967" fmla="*/ 4850 w 10057"/>
                <a:gd name="connsiteY0-968" fmla="*/ 1 h 10073"/>
                <a:gd name="connsiteX1-969" fmla="*/ 2846 w 10057"/>
                <a:gd name="connsiteY1-970" fmla="*/ 2641 h 10073"/>
                <a:gd name="connsiteX2-971" fmla="*/ 314 w 10057"/>
                <a:gd name="connsiteY2-972" fmla="*/ 3855 h 10073"/>
                <a:gd name="connsiteX3-973" fmla="*/ 244 w 10057"/>
                <a:gd name="connsiteY3-974" fmla="*/ 7095 h 10073"/>
                <a:gd name="connsiteX4-975" fmla="*/ 2071 w 10057"/>
                <a:gd name="connsiteY4-976" fmla="*/ 9856 h 10073"/>
                <a:gd name="connsiteX5-977" fmla="*/ 8970 w 10057"/>
                <a:gd name="connsiteY5-978" fmla="*/ 9956 h 10073"/>
                <a:gd name="connsiteX6-979" fmla="*/ 10036 w 10057"/>
                <a:gd name="connsiteY6-980" fmla="*/ 7240 h 10073"/>
                <a:gd name="connsiteX7-981" fmla="*/ 8006 w 10057"/>
                <a:gd name="connsiteY7-982" fmla="*/ 5840 h 10073"/>
                <a:gd name="connsiteX8-983" fmla="*/ 6536 w 10057"/>
                <a:gd name="connsiteY8-984" fmla="*/ 2265 h 10073"/>
                <a:gd name="connsiteX9-985" fmla="*/ 4850 w 10057"/>
                <a:gd name="connsiteY9-986" fmla="*/ 1 h 10073"/>
                <a:gd name="connsiteX0-987" fmla="*/ 4846 w 10053"/>
                <a:gd name="connsiteY0-988" fmla="*/ 1 h 10175"/>
                <a:gd name="connsiteX1-989" fmla="*/ 2842 w 10053"/>
                <a:gd name="connsiteY1-990" fmla="*/ 2641 h 10175"/>
                <a:gd name="connsiteX2-991" fmla="*/ 310 w 10053"/>
                <a:gd name="connsiteY2-992" fmla="*/ 3855 h 10175"/>
                <a:gd name="connsiteX3-993" fmla="*/ 240 w 10053"/>
                <a:gd name="connsiteY3-994" fmla="*/ 7095 h 10175"/>
                <a:gd name="connsiteX4-995" fmla="*/ 1989 w 10053"/>
                <a:gd name="connsiteY4-996" fmla="*/ 9990 h 10175"/>
                <a:gd name="connsiteX5-997" fmla="*/ 8966 w 10053"/>
                <a:gd name="connsiteY5-998" fmla="*/ 9956 h 10175"/>
                <a:gd name="connsiteX6-999" fmla="*/ 10032 w 10053"/>
                <a:gd name="connsiteY6-1000" fmla="*/ 7240 h 10175"/>
                <a:gd name="connsiteX7-1001" fmla="*/ 8002 w 10053"/>
                <a:gd name="connsiteY7-1002" fmla="*/ 5840 h 10175"/>
                <a:gd name="connsiteX8-1003" fmla="*/ 6532 w 10053"/>
                <a:gd name="connsiteY8-1004" fmla="*/ 2265 h 10175"/>
                <a:gd name="connsiteX9-1005" fmla="*/ 4846 w 10053"/>
                <a:gd name="connsiteY9-1006" fmla="*/ 1 h 10175"/>
                <a:gd name="connsiteX0-1007" fmla="*/ 5315 w 10053"/>
                <a:gd name="connsiteY0-1008" fmla="*/ 0 h 10228"/>
                <a:gd name="connsiteX1-1009" fmla="*/ 2842 w 10053"/>
                <a:gd name="connsiteY1-1010" fmla="*/ 2694 h 10228"/>
                <a:gd name="connsiteX2-1011" fmla="*/ 310 w 10053"/>
                <a:gd name="connsiteY2-1012" fmla="*/ 3908 h 10228"/>
                <a:gd name="connsiteX3-1013" fmla="*/ 240 w 10053"/>
                <a:gd name="connsiteY3-1014" fmla="*/ 7148 h 10228"/>
                <a:gd name="connsiteX4-1015" fmla="*/ 1989 w 10053"/>
                <a:gd name="connsiteY4-1016" fmla="*/ 10043 h 10228"/>
                <a:gd name="connsiteX5-1017" fmla="*/ 8966 w 10053"/>
                <a:gd name="connsiteY5-1018" fmla="*/ 10009 h 10228"/>
                <a:gd name="connsiteX6-1019" fmla="*/ 10032 w 10053"/>
                <a:gd name="connsiteY6-1020" fmla="*/ 7293 h 10228"/>
                <a:gd name="connsiteX7-1021" fmla="*/ 8002 w 10053"/>
                <a:gd name="connsiteY7-1022" fmla="*/ 5893 h 10228"/>
                <a:gd name="connsiteX8-1023" fmla="*/ 6532 w 10053"/>
                <a:gd name="connsiteY8-1024" fmla="*/ 2318 h 10228"/>
                <a:gd name="connsiteX9-1025" fmla="*/ 5315 w 10053"/>
                <a:gd name="connsiteY9-1026" fmla="*/ 0 h 10228"/>
                <a:gd name="connsiteX0-1027" fmla="*/ 5315 w 10053"/>
                <a:gd name="connsiteY0-1028" fmla="*/ 0 h 10228"/>
                <a:gd name="connsiteX1-1029" fmla="*/ 2842 w 10053"/>
                <a:gd name="connsiteY1-1030" fmla="*/ 2694 h 10228"/>
                <a:gd name="connsiteX2-1031" fmla="*/ 310 w 10053"/>
                <a:gd name="connsiteY2-1032" fmla="*/ 3908 h 10228"/>
                <a:gd name="connsiteX3-1033" fmla="*/ 240 w 10053"/>
                <a:gd name="connsiteY3-1034" fmla="*/ 7148 h 10228"/>
                <a:gd name="connsiteX4-1035" fmla="*/ 1989 w 10053"/>
                <a:gd name="connsiteY4-1036" fmla="*/ 10043 h 10228"/>
                <a:gd name="connsiteX5-1037" fmla="*/ 8966 w 10053"/>
                <a:gd name="connsiteY5-1038" fmla="*/ 10009 h 10228"/>
                <a:gd name="connsiteX6-1039" fmla="*/ 10032 w 10053"/>
                <a:gd name="connsiteY6-1040" fmla="*/ 7293 h 10228"/>
                <a:gd name="connsiteX7-1041" fmla="*/ 8002 w 10053"/>
                <a:gd name="connsiteY7-1042" fmla="*/ 5893 h 10228"/>
                <a:gd name="connsiteX8-1043" fmla="*/ 6876 w 10053"/>
                <a:gd name="connsiteY8-1044" fmla="*/ 2264 h 10228"/>
                <a:gd name="connsiteX9-1045" fmla="*/ 5315 w 10053"/>
                <a:gd name="connsiteY9-1046" fmla="*/ 0 h 10228"/>
                <a:gd name="connsiteX0-1047" fmla="*/ 5315 w 10053"/>
                <a:gd name="connsiteY0-1048" fmla="*/ 0 h 10228"/>
                <a:gd name="connsiteX1-1049" fmla="*/ 2842 w 10053"/>
                <a:gd name="connsiteY1-1050" fmla="*/ 2694 h 10228"/>
                <a:gd name="connsiteX2-1051" fmla="*/ 310 w 10053"/>
                <a:gd name="connsiteY2-1052" fmla="*/ 3908 h 10228"/>
                <a:gd name="connsiteX3-1053" fmla="*/ 240 w 10053"/>
                <a:gd name="connsiteY3-1054" fmla="*/ 7148 h 10228"/>
                <a:gd name="connsiteX4-1055" fmla="*/ 1989 w 10053"/>
                <a:gd name="connsiteY4-1056" fmla="*/ 10043 h 10228"/>
                <a:gd name="connsiteX5-1057" fmla="*/ 8966 w 10053"/>
                <a:gd name="connsiteY5-1058" fmla="*/ 10009 h 10228"/>
                <a:gd name="connsiteX6-1059" fmla="*/ 10032 w 10053"/>
                <a:gd name="connsiteY6-1060" fmla="*/ 7293 h 10228"/>
                <a:gd name="connsiteX7-1061" fmla="*/ 8315 w 10053"/>
                <a:gd name="connsiteY7-1062" fmla="*/ 6054 h 10228"/>
                <a:gd name="connsiteX8-1063" fmla="*/ 6876 w 10053"/>
                <a:gd name="connsiteY8-1064" fmla="*/ 2264 h 10228"/>
                <a:gd name="connsiteX9-1065" fmla="*/ 5315 w 10053"/>
                <a:gd name="connsiteY9-1066" fmla="*/ 0 h 10228"/>
                <a:gd name="connsiteX0-1067" fmla="*/ 5315 w 10053"/>
                <a:gd name="connsiteY0-1068" fmla="*/ 0 h 10228"/>
                <a:gd name="connsiteX1-1069" fmla="*/ 2842 w 10053"/>
                <a:gd name="connsiteY1-1070" fmla="*/ 2694 h 10228"/>
                <a:gd name="connsiteX2-1071" fmla="*/ 310 w 10053"/>
                <a:gd name="connsiteY2-1072" fmla="*/ 3908 h 10228"/>
                <a:gd name="connsiteX3-1073" fmla="*/ 240 w 10053"/>
                <a:gd name="connsiteY3-1074" fmla="*/ 7148 h 10228"/>
                <a:gd name="connsiteX4-1075" fmla="*/ 1989 w 10053"/>
                <a:gd name="connsiteY4-1076" fmla="*/ 10043 h 10228"/>
                <a:gd name="connsiteX5-1077" fmla="*/ 8966 w 10053"/>
                <a:gd name="connsiteY5-1078" fmla="*/ 10009 h 10228"/>
                <a:gd name="connsiteX6-1079" fmla="*/ 10032 w 10053"/>
                <a:gd name="connsiteY6-1080" fmla="*/ 7293 h 10228"/>
                <a:gd name="connsiteX7-1081" fmla="*/ 8315 w 10053"/>
                <a:gd name="connsiteY7-1082" fmla="*/ 6054 h 10228"/>
                <a:gd name="connsiteX8-1083" fmla="*/ 6876 w 10053"/>
                <a:gd name="connsiteY8-1084" fmla="*/ 2264 h 10228"/>
                <a:gd name="connsiteX9-1085" fmla="*/ 5315 w 10053"/>
                <a:gd name="connsiteY9-1086" fmla="*/ 0 h 10228"/>
                <a:gd name="connsiteX0-1087" fmla="*/ 5315 w 10053"/>
                <a:gd name="connsiteY0-1088" fmla="*/ 0 h 10228"/>
                <a:gd name="connsiteX1-1089" fmla="*/ 2842 w 10053"/>
                <a:gd name="connsiteY1-1090" fmla="*/ 2694 h 10228"/>
                <a:gd name="connsiteX2-1091" fmla="*/ 310 w 10053"/>
                <a:gd name="connsiteY2-1092" fmla="*/ 3908 h 10228"/>
                <a:gd name="connsiteX3-1093" fmla="*/ 240 w 10053"/>
                <a:gd name="connsiteY3-1094" fmla="*/ 7148 h 10228"/>
                <a:gd name="connsiteX4-1095" fmla="*/ 1989 w 10053"/>
                <a:gd name="connsiteY4-1096" fmla="*/ 10043 h 10228"/>
                <a:gd name="connsiteX5-1097" fmla="*/ 8966 w 10053"/>
                <a:gd name="connsiteY5-1098" fmla="*/ 10009 h 10228"/>
                <a:gd name="connsiteX6-1099" fmla="*/ 10032 w 10053"/>
                <a:gd name="connsiteY6-1100" fmla="*/ 7293 h 10228"/>
                <a:gd name="connsiteX7-1101" fmla="*/ 8315 w 10053"/>
                <a:gd name="connsiteY7-1102" fmla="*/ 6054 h 10228"/>
                <a:gd name="connsiteX8-1103" fmla="*/ 6876 w 10053"/>
                <a:gd name="connsiteY8-1104" fmla="*/ 2264 h 10228"/>
                <a:gd name="connsiteX9-1105" fmla="*/ 5315 w 10053"/>
                <a:gd name="connsiteY9-1106" fmla="*/ 0 h 10228"/>
                <a:gd name="connsiteX0-1107" fmla="*/ 5315 w 10053"/>
                <a:gd name="connsiteY0-1108" fmla="*/ 0 h 10228"/>
                <a:gd name="connsiteX1-1109" fmla="*/ 2842 w 10053"/>
                <a:gd name="connsiteY1-1110" fmla="*/ 2694 h 10228"/>
                <a:gd name="connsiteX2-1111" fmla="*/ 310 w 10053"/>
                <a:gd name="connsiteY2-1112" fmla="*/ 3908 h 10228"/>
                <a:gd name="connsiteX3-1113" fmla="*/ 240 w 10053"/>
                <a:gd name="connsiteY3-1114" fmla="*/ 7148 h 10228"/>
                <a:gd name="connsiteX4-1115" fmla="*/ 1989 w 10053"/>
                <a:gd name="connsiteY4-1116" fmla="*/ 10043 h 10228"/>
                <a:gd name="connsiteX5-1117" fmla="*/ 8966 w 10053"/>
                <a:gd name="connsiteY5-1118" fmla="*/ 10009 h 10228"/>
                <a:gd name="connsiteX6-1119" fmla="*/ 10032 w 10053"/>
                <a:gd name="connsiteY6-1120" fmla="*/ 7293 h 10228"/>
                <a:gd name="connsiteX7-1121" fmla="*/ 8432 w 10053"/>
                <a:gd name="connsiteY7-1122" fmla="*/ 6054 h 10228"/>
                <a:gd name="connsiteX8-1123" fmla="*/ 6876 w 10053"/>
                <a:gd name="connsiteY8-1124" fmla="*/ 2264 h 10228"/>
                <a:gd name="connsiteX9-1125" fmla="*/ 5315 w 10053"/>
                <a:gd name="connsiteY9-1126" fmla="*/ 0 h 10228"/>
                <a:gd name="connsiteX0-1127" fmla="*/ 5315 w 10302"/>
                <a:gd name="connsiteY0-1128" fmla="*/ 0 h 10228"/>
                <a:gd name="connsiteX1-1129" fmla="*/ 2842 w 10302"/>
                <a:gd name="connsiteY1-1130" fmla="*/ 2694 h 10228"/>
                <a:gd name="connsiteX2-1131" fmla="*/ 310 w 10302"/>
                <a:gd name="connsiteY2-1132" fmla="*/ 3908 h 10228"/>
                <a:gd name="connsiteX3-1133" fmla="*/ 240 w 10302"/>
                <a:gd name="connsiteY3-1134" fmla="*/ 7148 h 10228"/>
                <a:gd name="connsiteX4-1135" fmla="*/ 1989 w 10302"/>
                <a:gd name="connsiteY4-1136" fmla="*/ 10043 h 10228"/>
                <a:gd name="connsiteX5-1137" fmla="*/ 8966 w 10302"/>
                <a:gd name="connsiteY5-1138" fmla="*/ 10009 h 10228"/>
                <a:gd name="connsiteX6-1139" fmla="*/ 10294 w 10302"/>
                <a:gd name="connsiteY6-1140" fmla="*/ 7894 h 10228"/>
                <a:gd name="connsiteX7-1141" fmla="*/ 8432 w 10302"/>
                <a:gd name="connsiteY7-1142" fmla="*/ 6054 h 10228"/>
                <a:gd name="connsiteX8-1143" fmla="*/ 6876 w 10302"/>
                <a:gd name="connsiteY8-1144" fmla="*/ 2264 h 10228"/>
                <a:gd name="connsiteX9-1145" fmla="*/ 5315 w 10302"/>
                <a:gd name="connsiteY9-1146" fmla="*/ 0 h 10228"/>
                <a:gd name="connsiteX0-1147" fmla="*/ 5315 w 10350"/>
                <a:gd name="connsiteY0-1148" fmla="*/ 0 h 10276"/>
                <a:gd name="connsiteX1-1149" fmla="*/ 2842 w 10350"/>
                <a:gd name="connsiteY1-1150" fmla="*/ 2694 h 10276"/>
                <a:gd name="connsiteX2-1151" fmla="*/ 310 w 10350"/>
                <a:gd name="connsiteY2-1152" fmla="*/ 3908 h 10276"/>
                <a:gd name="connsiteX3-1153" fmla="*/ 240 w 10350"/>
                <a:gd name="connsiteY3-1154" fmla="*/ 7148 h 10276"/>
                <a:gd name="connsiteX4-1155" fmla="*/ 1989 w 10350"/>
                <a:gd name="connsiteY4-1156" fmla="*/ 10043 h 10276"/>
                <a:gd name="connsiteX5-1157" fmla="*/ 9432 w 10350"/>
                <a:gd name="connsiteY5-1158" fmla="*/ 10159 h 10276"/>
                <a:gd name="connsiteX6-1159" fmla="*/ 10294 w 10350"/>
                <a:gd name="connsiteY6-1160" fmla="*/ 7894 h 10276"/>
                <a:gd name="connsiteX7-1161" fmla="*/ 8432 w 10350"/>
                <a:gd name="connsiteY7-1162" fmla="*/ 6054 h 10276"/>
                <a:gd name="connsiteX8-1163" fmla="*/ 6876 w 10350"/>
                <a:gd name="connsiteY8-1164" fmla="*/ 2264 h 10276"/>
                <a:gd name="connsiteX9-1165" fmla="*/ 5315 w 10350"/>
                <a:gd name="connsiteY9-1166" fmla="*/ 0 h 10276"/>
                <a:gd name="connsiteX0-1167" fmla="*/ 5315 w 10217"/>
                <a:gd name="connsiteY0-1168" fmla="*/ 0 h 10276"/>
                <a:gd name="connsiteX1-1169" fmla="*/ 2842 w 10217"/>
                <a:gd name="connsiteY1-1170" fmla="*/ 2694 h 10276"/>
                <a:gd name="connsiteX2-1171" fmla="*/ 310 w 10217"/>
                <a:gd name="connsiteY2-1172" fmla="*/ 3908 h 10276"/>
                <a:gd name="connsiteX3-1173" fmla="*/ 240 w 10217"/>
                <a:gd name="connsiteY3-1174" fmla="*/ 7148 h 10276"/>
                <a:gd name="connsiteX4-1175" fmla="*/ 1989 w 10217"/>
                <a:gd name="connsiteY4-1176" fmla="*/ 10043 h 10276"/>
                <a:gd name="connsiteX5-1177" fmla="*/ 9432 w 10217"/>
                <a:gd name="connsiteY5-1178" fmla="*/ 10159 h 10276"/>
                <a:gd name="connsiteX6-1179" fmla="*/ 10094 w 10217"/>
                <a:gd name="connsiteY6-1180" fmla="*/ 7894 h 10276"/>
                <a:gd name="connsiteX7-1181" fmla="*/ 8432 w 10217"/>
                <a:gd name="connsiteY7-1182" fmla="*/ 6054 h 10276"/>
                <a:gd name="connsiteX8-1183" fmla="*/ 6876 w 10217"/>
                <a:gd name="connsiteY8-1184" fmla="*/ 2264 h 10276"/>
                <a:gd name="connsiteX9-1185" fmla="*/ 5315 w 10217"/>
                <a:gd name="connsiteY9-1186" fmla="*/ 0 h 10276"/>
                <a:gd name="connsiteX0-1187" fmla="*/ 5315 w 10217"/>
                <a:gd name="connsiteY0-1188" fmla="*/ 0 h 10276"/>
                <a:gd name="connsiteX1-1189" fmla="*/ 2842 w 10217"/>
                <a:gd name="connsiteY1-1190" fmla="*/ 2694 h 10276"/>
                <a:gd name="connsiteX2-1191" fmla="*/ 310 w 10217"/>
                <a:gd name="connsiteY2-1192" fmla="*/ 3908 h 10276"/>
                <a:gd name="connsiteX3-1193" fmla="*/ 240 w 10217"/>
                <a:gd name="connsiteY3-1194" fmla="*/ 7148 h 10276"/>
                <a:gd name="connsiteX4-1195" fmla="*/ 1989 w 10217"/>
                <a:gd name="connsiteY4-1196" fmla="*/ 10043 h 10276"/>
                <a:gd name="connsiteX5-1197" fmla="*/ 9432 w 10217"/>
                <a:gd name="connsiteY5-1198" fmla="*/ 10159 h 10276"/>
                <a:gd name="connsiteX6-1199" fmla="*/ 10094 w 10217"/>
                <a:gd name="connsiteY6-1200" fmla="*/ 7894 h 10276"/>
                <a:gd name="connsiteX7-1201" fmla="*/ 8432 w 10217"/>
                <a:gd name="connsiteY7-1202" fmla="*/ 6054 h 10276"/>
                <a:gd name="connsiteX8-1203" fmla="*/ 7282 w 10217"/>
                <a:gd name="connsiteY8-1204" fmla="*/ 2049 h 10276"/>
                <a:gd name="connsiteX9-1205" fmla="*/ 5315 w 10217"/>
                <a:gd name="connsiteY9-1206" fmla="*/ 0 h 10276"/>
                <a:gd name="connsiteX0-1207" fmla="*/ 5315 w 10217"/>
                <a:gd name="connsiteY0-1208" fmla="*/ 0 h 10276"/>
                <a:gd name="connsiteX1-1209" fmla="*/ 2842 w 10217"/>
                <a:gd name="connsiteY1-1210" fmla="*/ 2694 h 10276"/>
                <a:gd name="connsiteX2-1211" fmla="*/ 310 w 10217"/>
                <a:gd name="connsiteY2-1212" fmla="*/ 3908 h 10276"/>
                <a:gd name="connsiteX3-1213" fmla="*/ 240 w 10217"/>
                <a:gd name="connsiteY3-1214" fmla="*/ 7148 h 10276"/>
                <a:gd name="connsiteX4-1215" fmla="*/ 1989 w 10217"/>
                <a:gd name="connsiteY4-1216" fmla="*/ 10043 h 10276"/>
                <a:gd name="connsiteX5-1217" fmla="*/ 9432 w 10217"/>
                <a:gd name="connsiteY5-1218" fmla="*/ 10159 h 10276"/>
                <a:gd name="connsiteX6-1219" fmla="*/ 10094 w 10217"/>
                <a:gd name="connsiteY6-1220" fmla="*/ 7894 h 10276"/>
                <a:gd name="connsiteX7-1221" fmla="*/ 8432 w 10217"/>
                <a:gd name="connsiteY7-1222" fmla="*/ 6054 h 10276"/>
                <a:gd name="connsiteX8-1223" fmla="*/ 7282 w 10217"/>
                <a:gd name="connsiteY8-1224" fmla="*/ 2049 h 10276"/>
                <a:gd name="connsiteX9-1225" fmla="*/ 5315 w 10217"/>
                <a:gd name="connsiteY9-1226" fmla="*/ 0 h 10276"/>
                <a:gd name="connsiteX0-1227" fmla="*/ 5315 w 10217"/>
                <a:gd name="connsiteY0-1228" fmla="*/ 0 h 10276"/>
                <a:gd name="connsiteX1-1229" fmla="*/ 2842 w 10217"/>
                <a:gd name="connsiteY1-1230" fmla="*/ 2694 h 10276"/>
                <a:gd name="connsiteX2-1231" fmla="*/ 310 w 10217"/>
                <a:gd name="connsiteY2-1232" fmla="*/ 3908 h 10276"/>
                <a:gd name="connsiteX3-1233" fmla="*/ 240 w 10217"/>
                <a:gd name="connsiteY3-1234" fmla="*/ 7148 h 10276"/>
                <a:gd name="connsiteX4-1235" fmla="*/ 1989 w 10217"/>
                <a:gd name="connsiteY4-1236" fmla="*/ 10043 h 10276"/>
                <a:gd name="connsiteX5-1237" fmla="*/ 9432 w 10217"/>
                <a:gd name="connsiteY5-1238" fmla="*/ 10159 h 10276"/>
                <a:gd name="connsiteX6-1239" fmla="*/ 10094 w 10217"/>
                <a:gd name="connsiteY6-1240" fmla="*/ 7894 h 10276"/>
                <a:gd name="connsiteX7-1241" fmla="*/ 8432 w 10217"/>
                <a:gd name="connsiteY7-1242" fmla="*/ 6054 h 10276"/>
                <a:gd name="connsiteX8-1243" fmla="*/ 7845 w 10217"/>
                <a:gd name="connsiteY8-1244" fmla="*/ 1941 h 10276"/>
                <a:gd name="connsiteX9-1245" fmla="*/ 5315 w 10217"/>
                <a:gd name="connsiteY9-1246" fmla="*/ 0 h 102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217" h="10276">
                  <a:moveTo>
                    <a:pt x="5315" y="0"/>
                  </a:moveTo>
                  <a:cubicBezTo>
                    <a:pt x="4629" y="76"/>
                    <a:pt x="3585" y="2074"/>
                    <a:pt x="2842" y="2694"/>
                  </a:cubicBezTo>
                  <a:cubicBezTo>
                    <a:pt x="2099" y="3314"/>
                    <a:pt x="762" y="2929"/>
                    <a:pt x="310" y="3908"/>
                  </a:cubicBezTo>
                  <a:cubicBezTo>
                    <a:pt x="-142" y="4888"/>
                    <a:pt x="-40" y="6126"/>
                    <a:pt x="240" y="7148"/>
                  </a:cubicBezTo>
                  <a:cubicBezTo>
                    <a:pt x="520" y="8170"/>
                    <a:pt x="457" y="9541"/>
                    <a:pt x="1989" y="10043"/>
                  </a:cubicBezTo>
                  <a:cubicBezTo>
                    <a:pt x="3521" y="10545"/>
                    <a:pt x="8295" y="10066"/>
                    <a:pt x="9432" y="10159"/>
                  </a:cubicBezTo>
                  <a:cubicBezTo>
                    <a:pt x="10569" y="10251"/>
                    <a:pt x="10155" y="9102"/>
                    <a:pt x="10094" y="7894"/>
                  </a:cubicBezTo>
                  <a:cubicBezTo>
                    <a:pt x="10014" y="7015"/>
                    <a:pt x="8807" y="7046"/>
                    <a:pt x="8432" y="6054"/>
                  </a:cubicBezTo>
                  <a:cubicBezTo>
                    <a:pt x="8057" y="5062"/>
                    <a:pt x="8271" y="3111"/>
                    <a:pt x="7845" y="1941"/>
                  </a:cubicBezTo>
                  <a:cubicBezTo>
                    <a:pt x="7419" y="771"/>
                    <a:pt x="6592" y="-12"/>
                    <a:pt x="5315" y="0"/>
                  </a:cubicBezTo>
                  <a:close/>
                </a:path>
              </a:pathLst>
            </a:cu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sym typeface="+mn-ea"/>
              </a:endParaRPr>
            </a:p>
          </p:txBody>
        </p:sp>
        <p:sp>
          <p:nvSpPr>
            <p:cNvPr id="6" name="任意多边形 68">
              <a:extLst>
                <a:ext uri="{FF2B5EF4-FFF2-40B4-BE49-F238E27FC236}">
                  <a16:creationId xmlns:a16="http://schemas.microsoft.com/office/drawing/2014/main" id="{4B57031F-4E96-4060-FB78-BF5CFCFACBBF}"/>
                </a:ext>
              </a:extLst>
            </p:cNvPr>
            <p:cNvSpPr/>
            <p:nvPr/>
          </p:nvSpPr>
          <p:spPr>
            <a:xfrm>
              <a:off x="4911043" y="1993965"/>
              <a:ext cx="2290515" cy="1035123"/>
            </a:xfrm>
            <a:custGeom>
              <a:avLst/>
              <a:gdLst>
                <a:gd name="connsiteX0" fmla="*/ 2146 w 3636"/>
                <a:gd name="connsiteY0" fmla="*/ 32 h 3806"/>
                <a:gd name="connsiteX1" fmla="*/ 308 w 3636"/>
                <a:gd name="connsiteY1" fmla="*/ 170 h 3806"/>
                <a:gd name="connsiteX2" fmla="*/ 82 w 3636"/>
                <a:gd name="connsiteY2" fmla="*/ 1425 h 3806"/>
                <a:gd name="connsiteX3" fmla="*/ 258 w 3636"/>
                <a:gd name="connsiteY3" fmla="*/ 3629 h 3806"/>
                <a:gd name="connsiteX4" fmla="*/ 1744 w 3636"/>
                <a:gd name="connsiteY4" fmla="*/ 3652 h 3806"/>
                <a:gd name="connsiteX5" fmla="*/ 3451 w 3636"/>
                <a:gd name="connsiteY5" fmla="*/ 3526 h 3806"/>
                <a:gd name="connsiteX6" fmla="*/ 3578 w 3636"/>
                <a:gd name="connsiteY6" fmla="*/ 2842 h 3806"/>
                <a:gd name="connsiteX7" fmla="*/ 3030 w 3636"/>
                <a:gd name="connsiteY7" fmla="*/ 2578 h 3806"/>
                <a:gd name="connsiteX8" fmla="*/ 2896 w 3636"/>
                <a:gd name="connsiteY8" fmla="*/ 1761 h 3806"/>
                <a:gd name="connsiteX9" fmla="*/ 3225 w 3636"/>
                <a:gd name="connsiteY9" fmla="*/ 520 h 3806"/>
                <a:gd name="connsiteX10" fmla="*/ 2146 w 3636"/>
                <a:gd name="connsiteY10" fmla="*/ 32 h 3806"/>
                <a:gd name="connsiteX0-1" fmla="*/ 5859 w 9956"/>
                <a:gd name="connsiteY0-2" fmla="*/ 84 h 10261"/>
                <a:gd name="connsiteX1-3" fmla="*/ 804 w 9956"/>
                <a:gd name="connsiteY1-4" fmla="*/ 447 h 10261"/>
                <a:gd name="connsiteX2-5" fmla="*/ 183 w 9956"/>
                <a:gd name="connsiteY2-6" fmla="*/ 3744 h 10261"/>
                <a:gd name="connsiteX3-7" fmla="*/ 667 w 9956"/>
                <a:gd name="connsiteY3-8" fmla="*/ 9535 h 10261"/>
                <a:gd name="connsiteX4-9" fmla="*/ 4753 w 9956"/>
                <a:gd name="connsiteY4-10" fmla="*/ 9595 h 10261"/>
                <a:gd name="connsiteX5-11" fmla="*/ 9448 w 9956"/>
                <a:gd name="connsiteY5-12" fmla="*/ 9264 h 10261"/>
                <a:gd name="connsiteX6-13" fmla="*/ 9797 w 9956"/>
                <a:gd name="connsiteY6-14" fmla="*/ 7467 h 10261"/>
                <a:gd name="connsiteX7-15" fmla="*/ 8290 w 9956"/>
                <a:gd name="connsiteY7-16" fmla="*/ 6774 h 10261"/>
                <a:gd name="connsiteX8-17" fmla="*/ 7922 w 9956"/>
                <a:gd name="connsiteY8-18" fmla="*/ 4627 h 10261"/>
                <a:gd name="connsiteX9-19" fmla="*/ 8827 w 9956"/>
                <a:gd name="connsiteY9-20" fmla="*/ 1366 h 10261"/>
                <a:gd name="connsiteX10-21" fmla="*/ 5859 w 9956"/>
                <a:gd name="connsiteY10-22" fmla="*/ 84 h 10261"/>
                <a:gd name="connsiteX0-23" fmla="*/ 6047 w 10162"/>
                <a:gd name="connsiteY0-24" fmla="*/ 82 h 9878"/>
                <a:gd name="connsiteX1-25" fmla="*/ 970 w 10162"/>
                <a:gd name="connsiteY1-26" fmla="*/ 436 h 9878"/>
                <a:gd name="connsiteX2-27" fmla="*/ 346 w 10162"/>
                <a:gd name="connsiteY2-28" fmla="*/ 3649 h 9878"/>
                <a:gd name="connsiteX3-29" fmla="*/ 832 w 10162"/>
                <a:gd name="connsiteY3-30" fmla="*/ 9292 h 9878"/>
                <a:gd name="connsiteX4-31" fmla="*/ 4936 w 10162"/>
                <a:gd name="connsiteY4-32" fmla="*/ 9351 h 9878"/>
                <a:gd name="connsiteX5-33" fmla="*/ 9652 w 10162"/>
                <a:gd name="connsiteY5-34" fmla="*/ 9028 h 9878"/>
                <a:gd name="connsiteX6-35" fmla="*/ 10002 w 10162"/>
                <a:gd name="connsiteY6-36" fmla="*/ 7277 h 9878"/>
                <a:gd name="connsiteX7-37" fmla="*/ 8489 w 10162"/>
                <a:gd name="connsiteY7-38" fmla="*/ 6602 h 9878"/>
                <a:gd name="connsiteX8-39" fmla="*/ 8119 w 10162"/>
                <a:gd name="connsiteY8-40" fmla="*/ 4509 h 9878"/>
                <a:gd name="connsiteX9-41" fmla="*/ 9028 w 10162"/>
                <a:gd name="connsiteY9-42" fmla="*/ 1331 h 9878"/>
                <a:gd name="connsiteX10-43" fmla="*/ 6047 w 10162"/>
                <a:gd name="connsiteY10-44" fmla="*/ 82 h 9878"/>
                <a:gd name="connsiteX0-45" fmla="*/ 6234 w 10283"/>
                <a:gd name="connsiteY0-46" fmla="*/ 1 h 9918"/>
                <a:gd name="connsiteX1-47" fmla="*/ 623 w 10283"/>
                <a:gd name="connsiteY1-48" fmla="*/ 3612 h 9918"/>
                <a:gd name="connsiteX2-49" fmla="*/ 1102 w 10283"/>
                <a:gd name="connsiteY2-50" fmla="*/ 9325 h 9918"/>
                <a:gd name="connsiteX3-51" fmla="*/ 5140 w 10283"/>
                <a:gd name="connsiteY3-52" fmla="*/ 9384 h 9918"/>
                <a:gd name="connsiteX4-53" fmla="*/ 9781 w 10283"/>
                <a:gd name="connsiteY4-54" fmla="*/ 9058 h 9918"/>
                <a:gd name="connsiteX5-55" fmla="*/ 10126 w 10283"/>
                <a:gd name="connsiteY5-56" fmla="*/ 7285 h 9918"/>
                <a:gd name="connsiteX6-57" fmla="*/ 8637 w 10283"/>
                <a:gd name="connsiteY6-58" fmla="*/ 6602 h 9918"/>
                <a:gd name="connsiteX7-59" fmla="*/ 8273 w 10283"/>
                <a:gd name="connsiteY7-60" fmla="*/ 4483 h 9918"/>
                <a:gd name="connsiteX8-61" fmla="*/ 9167 w 10283"/>
                <a:gd name="connsiteY8-62" fmla="*/ 1265 h 9918"/>
                <a:gd name="connsiteX9-63" fmla="*/ 6234 w 10283"/>
                <a:gd name="connsiteY9-64" fmla="*/ 1 h 9918"/>
                <a:gd name="connsiteX0-65" fmla="*/ 6340 w 10000"/>
                <a:gd name="connsiteY0-66" fmla="*/ 1 h 9931"/>
                <a:gd name="connsiteX1-67" fmla="*/ 606 w 10000"/>
                <a:gd name="connsiteY1-68" fmla="*/ 3572 h 9931"/>
                <a:gd name="connsiteX2-69" fmla="*/ 1072 w 10000"/>
                <a:gd name="connsiteY2-70" fmla="*/ 9332 h 9931"/>
                <a:gd name="connsiteX3-71" fmla="*/ 4999 w 10000"/>
                <a:gd name="connsiteY3-72" fmla="*/ 9392 h 9931"/>
                <a:gd name="connsiteX4-73" fmla="*/ 9512 w 10000"/>
                <a:gd name="connsiteY4-74" fmla="*/ 9063 h 9931"/>
                <a:gd name="connsiteX5-75" fmla="*/ 9847 w 10000"/>
                <a:gd name="connsiteY5-76" fmla="*/ 7275 h 9931"/>
                <a:gd name="connsiteX6-77" fmla="*/ 8399 w 10000"/>
                <a:gd name="connsiteY6-78" fmla="*/ 6587 h 9931"/>
                <a:gd name="connsiteX7-79" fmla="*/ 8045 w 10000"/>
                <a:gd name="connsiteY7-80" fmla="*/ 4450 h 9931"/>
                <a:gd name="connsiteX8-81" fmla="*/ 8915 w 10000"/>
                <a:gd name="connsiteY8-82" fmla="*/ 1205 h 9931"/>
                <a:gd name="connsiteX9-83" fmla="*/ 6340 w 10000"/>
                <a:gd name="connsiteY9-84" fmla="*/ 1 h 9931"/>
                <a:gd name="connsiteX0-85" fmla="*/ 6340 w 10000"/>
                <a:gd name="connsiteY0-86" fmla="*/ 1 h 10000"/>
                <a:gd name="connsiteX1-87" fmla="*/ 606 w 10000"/>
                <a:gd name="connsiteY1-88" fmla="*/ 3597 h 10000"/>
                <a:gd name="connsiteX2-89" fmla="*/ 1072 w 10000"/>
                <a:gd name="connsiteY2-90" fmla="*/ 9397 h 10000"/>
                <a:gd name="connsiteX3-91" fmla="*/ 4999 w 10000"/>
                <a:gd name="connsiteY3-92" fmla="*/ 9457 h 10000"/>
                <a:gd name="connsiteX4-93" fmla="*/ 9512 w 10000"/>
                <a:gd name="connsiteY4-94" fmla="*/ 9126 h 10000"/>
                <a:gd name="connsiteX5-95" fmla="*/ 9847 w 10000"/>
                <a:gd name="connsiteY5-96" fmla="*/ 7326 h 10000"/>
                <a:gd name="connsiteX6-97" fmla="*/ 8399 w 10000"/>
                <a:gd name="connsiteY6-98" fmla="*/ 6633 h 10000"/>
                <a:gd name="connsiteX7-99" fmla="*/ 8915 w 10000"/>
                <a:gd name="connsiteY7-100" fmla="*/ 1213 h 10000"/>
                <a:gd name="connsiteX8-101" fmla="*/ 6340 w 10000"/>
                <a:gd name="connsiteY8-102" fmla="*/ 1 h 10000"/>
                <a:gd name="connsiteX0-103" fmla="*/ 6340 w 10831"/>
                <a:gd name="connsiteY0-104" fmla="*/ 1 h 10000"/>
                <a:gd name="connsiteX1-105" fmla="*/ 606 w 10831"/>
                <a:gd name="connsiteY1-106" fmla="*/ 3597 h 10000"/>
                <a:gd name="connsiteX2-107" fmla="*/ 1072 w 10831"/>
                <a:gd name="connsiteY2-108" fmla="*/ 9397 h 10000"/>
                <a:gd name="connsiteX3-109" fmla="*/ 4999 w 10831"/>
                <a:gd name="connsiteY3-110" fmla="*/ 9457 h 10000"/>
                <a:gd name="connsiteX4-111" fmla="*/ 9512 w 10831"/>
                <a:gd name="connsiteY4-112" fmla="*/ 9126 h 10000"/>
                <a:gd name="connsiteX5-113" fmla="*/ 9847 w 10831"/>
                <a:gd name="connsiteY5-114" fmla="*/ 7326 h 10000"/>
                <a:gd name="connsiteX6-115" fmla="*/ 10818 w 10831"/>
                <a:gd name="connsiteY6-116" fmla="*/ 4788 h 10000"/>
                <a:gd name="connsiteX7-117" fmla="*/ 8915 w 10831"/>
                <a:gd name="connsiteY7-118" fmla="*/ 1213 h 10000"/>
                <a:gd name="connsiteX8-119" fmla="*/ 6340 w 10831"/>
                <a:gd name="connsiteY8-120" fmla="*/ 1 h 10000"/>
                <a:gd name="connsiteX0-121" fmla="*/ 6340 w 10905"/>
                <a:gd name="connsiteY0-122" fmla="*/ 1 h 10000"/>
                <a:gd name="connsiteX1-123" fmla="*/ 606 w 10905"/>
                <a:gd name="connsiteY1-124" fmla="*/ 3597 h 10000"/>
                <a:gd name="connsiteX2-125" fmla="*/ 1072 w 10905"/>
                <a:gd name="connsiteY2-126" fmla="*/ 9397 h 10000"/>
                <a:gd name="connsiteX3-127" fmla="*/ 4999 w 10905"/>
                <a:gd name="connsiteY3-128" fmla="*/ 9457 h 10000"/>
                <a:gd name="connsiteX4-129" fmla="*/ 9512 w 10905"/>
                <a:gd name="connsiteY4-130" fmla="*/ 9126 h 10000"/>
                <a:gd name="connsiteX5-131" fmla="*/ 10680 w 10905"/>
                <a:gd name="connsiteY5-132" fmla="*/ 8248 h 10000"/>
                <a:gd name="connsiteX6-133" fmla="*/ 10818 w 10905"/>
                <a:gd name="connsiteY6-134" fmla="*/ 4788 h 10000"/>
                <a:gd name="connsiteX7-135" fmla="*/ 8915 w 10905"/>
                <a:gd name="connsiteY7-136" fmla="*/ 1213 h 10000"/>
                <a:gd name="connsiteX8-137" fmla="*/ 6340 w 10905"/>
                <a:gd name="connsiteY8-138" fmla="*/ 1 h 10000"/>
                <a:gd name="connsiteX0-139" fmla="*/ 6129 w 10694"/>
                <a:gd name="connsiteY0-140" fmla="*/ 1 h 9764"/>
                <a:gd name="connsiteX1-141" fmla="*/ 395 w 10694"/>
                <a:gd name="connsiteY1-142" fmla="*/ 3597 h 9764"/>
                <a:gd name="connsiteX2-143" fmla="*/ 861 w 10694"/>
                <a:gd name="connsiteY2-144" fmla="*/ 9397 h 9764"/>
                <a:gd name="connsiteX3-145" fmla="*/ 4312 w 10694"/>
                <a:gd name="connsiteY3-146" fmla="*/ 9173 h 9764"/>
                <a:gd name="connsiteX4-147" fmla="*/ 9301 w 10694"/>
                <a:gd name="connsiteY4-148" fmla="*/ 9126 h 9764"/>
                <a:gd name="connsiteX5-149" fmla="*/ 10469 w 10694"/>
                <a:gd name="connsiteY5-150" fmla="*/ 8248 h 9764"/>
                <a:gd name="connsiteX6-151" fmla="*/ 10607 w 10694"/>
                <a:gd name="connsiteY6-152" fmla="*/ 4788 h 9764"/>
                <a:gd name="connsiteX7-153" fmla="*/ 8704 w 10694"/>
                <a:gd name="connsiteY7-154" fmla="*/ 1213 h 9764"/>
                <a:gd name="connsiteX8-155" fmla="*/ 6129 w 10694"/>
                <a:gd name="connsiteY8-156" fmla="*/ 1 h 9764"/>
                <a:gd name="connsiteX0-157" fmla="*/ 5731 w 10000"/>
                <a:gd name="connsiteY0-158" fmla="*/ 1 h 10019"/>
                <a:gd name="connsiteX1-159" fmla="*/ 369 w 10000"/>
                <a:gd name="connsiteY1-160" fmla="*/ 3684 h 10019"/>
                <a:gd name="connsiteX2-161" fmla="*/ 805 w 10000"/>
                <a:gd name="connsiteY2-162" fmla="*/ 9624 h 10019"/>
                <a:gd name="connsiteX3-163" fmla="*/ 4032 w 10000"/>
                <a:gd name="connsiteY3-164" fmla="*/ 9395 h 10019"/>
                <a:gd name="connsiteX4-165" fmla="*/ 8586 w 10000"/>
                <a:gd name="connsiteY4-166" fmla="*/ 8838 h 10019"/>
                <a:gd name="connsiteX5-167" fmla="*/ 9790 w 10000"/>
                <a:gd name="connsiteY5-168" fmla="*/ 8447 h 10019"/>
                <a:gd name="connsiteX6-169" fmla="*/ 9919 w 10000"/>
                <a:gd name="connsiteY6-170" fmla="*/ 4904 h 10019"/>
                <a:gd name="connsiteX7-171" fmla="*/ 8139 w 10000"/>
                <a:gd name="connsiteY7-172" fmla="*/ 1242 h 10019"/>
                <a:gd name="connsiteX8-173" fmla="*/ 5731 w 10000"/>
                <a:gd name="connsiteY8-174" fmla="*/ 1 h 10019"/>
                <a:gd name="connsiteX0-175" fmla="*/ 6251 w 10520"/>
                <a:gd name="connsiteY0-176" fmla="*/ 1 h 9441"/>
                <a:gd name="connsiteX1-177" fmla="*/ 889 w 10520"/>
                <a:gd name="connsiteY1-178" fmla="*/ 3684 h 9441"/>
                <a:gd name="connsiteX2-179" fmla="*/ 287 w 10520"/>
                <a:gd name="connsiteY2-180" fmla="*/ 7517 h 9441"/>
                <a:gd name="connsiteX3-181" fmla="*/ 4552 w 10520"/>
                <a:gd name="connsiteY3-182" fmla="*/ 9395 h 9441"/>
                <a:gd name="connsiteX4-183" fmla="*/ 9106 w 10520"/>
                <a:gd name="connsiteY4-184" fmla="*/ 8838 h 9441"/>
                <a:gd name="connsiteX5-185" fmla="*/ 10310 w 10520"/>
                <a:gd name="connsiteY5-186" fmla="*/ 8447 h 9441"/>
                <a:gd name="connsiteX6-187" fmla="*/ 10439 w 10520"/>
                <a:gd name="connsiteY6-188" fmla="*/ 4904 h 9441"/>
                <a:gd name="connsiteX7-189" fmla="*/ 8659 w 10520"/>
                <a:gd name="connsiteY7-190" fmla="*/ 1242 h 9441"/>
                <a:gd name="connsiteX8-191" fmla="*/ 6251 w 10520"/>
                <a:gd name="connsiteY8-192" fmla="*/ 1 h 9441"/>
                <a:gd name="connsiteX0-193" fmla="*/ 5979 w 10037"/>
                <a:gd name="connsiteY0-194" fmla="*/ 1 h 10000"/>
                <a:gd name="connsiteX1-195" fmla="*/ 776 w 10037"/>
                <a:gd name="connsiteY1-196" fmla="*/ 4364 h 10000"/>
                <a:gd name="connsiteX2-197" fmla="*/ 310 w 10037"/>
                <a:gd name="connsiteY2-198" fmla="*/ 7962 h 10000"/>
                <a:gd name="connsiteX3-199" fmla="*/ 4364 w 10037"/>
                <a:gd name="connsiteY3-200" fmla="*/ 9951 h 10000"/>
                <a:gd name="connsiteX4-201" fmla="*/ 8693 w 10037"/>
                <a:gd name="connsiteY4-202" fmla="*/ 9361 h 10000"/>
                <a:gd name="connsiteX5-203" fmla="*/ 9837 w 10037"/>
                <a:gd name="connsiteY5-204" fmla="*/ 8947 h 10000"/>
                <a:gd name="connsiteX6-205" fmla="*/ 9960 w 10037"/>
                <a:gd name="connsiteY6-206" fmla="*/ 5194 h 10000"/>
                <a:gd name="connsiteX7-207" fmla="*/ 8268 w 10037"/>
                <a:gd name="connsiteY7-208" fmla="*/ 1316 h 10000"/>
                <a:gd name="connsiteX8-209" fmla="*/ 5979 w 10037"/>
                <a:gd name="connsiteY8-210" fmla="*/ 1 h 10000"/>
                <a:gd name="connsiteX0-211" fmla="*/ 5979 w 9967"/>
                <a:gd name="connsiteY0-212" fmla="*/ 1 h 10077"/>
                <a:gd name="connsiteX1-213" fmla="*/ 776 w 9967"/>
                <a:gd name="connsiteY1-214" fmla="*/ 4364 h 10077"/>
                <a:gd name="connsiteX2-215" fmla="*/ 310 w 9967"/>
                <a:gd name="connsiteY2-216" fmla="*/ 7962 h 10077"/>
                <a:gd name="connsiteX3-217" fmla="*/ 4364 w 9967"/>
                <a:gd name="connsiteY3-218" fmla="*/ 9951 h 10077"/>
                <a:gd name="connsiteX4-219" fmla="*/ 8693 w 9967"/>
                <a:gd name="connsiteY4-220" fmla="*/ 9361 h 10077"/>
                <a:gd name="connsiteX5-221" fmla="*/ 9960 w 9967"/>
                <a:gd name="connsiteY5-222" fmla="*/ 5194 h 10077"/>
                <a:gd name="connsiteX6-223" fmla="*/ 8268 w 9967"/>
                <a:gd name="connsiteY6-224" fmla="*/ 1316 h 10077"/>
                <a:gd name="connsiteX7-225" fmla="*/ 5979 w 9967"/>
                <a:gd name="connsiteY7-226" fmla="*/ 1 h 10077"/>
                <a:gd name="connsiteX0-227" fmla="*/ 5999 w 10052"/>
                <a:gd name="connsiteY0-228" fmla="*/ 1 h 9894"/>
                <a:gd name="connsiteX1-229" fmla="*/ 779 w 10052"/>
                <a:gd name="connsiteY1-230" fmla="*/ 4331 h 9894"/>
                <a:gd name="connsiteX2-231" fmla="*/ 311 w 10052"/>
                <a:gd name="connsiteY2-232" fmla="*/ 7901 h 9894"/>
                <a:gd name="connsiteX3-233" fmla="*/ 4378 w 10052"/>
                <a:gd name="connsiteY3-234" fmla="*/ 9875 h 9894"/>
                <a:gd name="connsiteX4-235" fmla="*/ 9146 w 10052"/>
                <a:gd name="connsiteY4-236" fmla="*/ 8678 h 9894"/>
                <a:gd name="connsiteX5-237" fmla="*/ 9993 w 10052"/>
                <a:gd name="connsiteY5-238" fmla="*/ 5154 h 9894"/>
                <a:gd name="connsiteX6-239" fmla="*/ 8295 w 10052"/>
                <a:gd name="connsiteY6-240" fmla="*/ 1306 h 9894"/>
                <a:gd name="connsiteX7-241" fmla="*/ 5999 w 10052"/>
                <a:gd name="connsiteY7-242" fmla="*/ 1 h 9894"/>
                <a:gd name="connsiteX0-243" fmla="*/ 5979 w 10007"/>
                <a:gd name="connsiteY0-244" fmla="*/ 1 h 9559"/>
                <a:gd name="connsiteX1-245" fmla="*/ 786 w 10007"/>
                <a:gd name="connsiteY1-246" fmla="*/ 4377 h 9559"/>
                <a:gd name="connsiteX2-247" fmla="*/ 320 w 10007"/>
                <a:gd name="connsiteY2-248" fmla="*/ 7986 h 9559"/>
                <a:gd name="connsiteX3-249" fmla="*/ 4507 w 10007"/>
                <a:gd name="connsiteY3-250" fmla="*/ 9518 h 9559"/>
                <a:gd name="connsiteX4-251" fmla="*/ 9110 w 10007"/>
                <a:gd name="connsiteY4-252" fmla="*/ 8771 h 9559"/>
                <a:gd name="connsiteX5-253" fmla="*/ 9952 w 10007"/>
                <a:gd name="connsiteY5-254" fmla="*/ 5209 h 9559"/>
                <a:gd name="connsiteX6-255" fmla="*/ 8263 w 10007"/>
                <a:gd name="connsiteY6-256" fmla="*/ 1320 h 9559"/>
                <a:gd name="connsiteX7-257" fmla="*/ 5979 w 10007"/>
                <a:gd name="connsiteY7-258" fmla="*/ 1 h 9559"/>
                <a:gd name="connsiteX0-259" fmla="*/ 5975 w 9810"/>
                <a:gd name="connsiteY0-260" fmla="*/ 1 h 10021"/>
                <a:gd name="connsiteX1-261" fmla="*/ 785 w 9810"/>
                <a:gd name="connsiteY1-262" fmla="*/ 4579 h 10021"/>
                <a:gd name="connsiteX2-263" fmla="*/ 320 w 9810"/>
                <a:gd name="connsiteY2-264" fmla="*/ 8354 h 10021"/>
                <a:gd name="connsiteX3-265" fmla="*/ 4504 w 9810"/>
                <a:gd name="connsiteY3-266" fmla="*/ 9957 h 10021"/>
                <a:gd name="connsiteX4-267" fmla="*/ 9104 w 9810"/>
                <a:gd name="connsiteY4-268" fmla="*/ 9176 h 10021"/>
                <a:gd name="connsiteX5-269" fmla="*/ 9711 w 9810"/>
                <a:gd name="connsiteY5-270" fmla="*/ 4480 h 10021"/>
                <a:gd name="connsiteX6-271" fmla="*/ 8257 w 9810"/>
                <a:gd name="connsiteY6-272" fmla="*/ 1381 h 10021"/>
                <a:gd name="connsiteX7-273" fmla="*/ 5975 w 9810"/>
                <a:gd name="connsiteY7-274" fmla="*/ 1 h 10021"/>
                <a:gd name="connsiteX0-275" fmla="*/ 6091 w 10000"/>
                <a:gd name="connsiteY0-276" fmla="*/ 1 h 10052"/>
                <a:gd name="connsiteX1-277" fmla="*/ 800 w 10000"/>
                <a:gd name="connsiteY1-278" fmla="*/ 4569 h 10052"/>
                <a:gd name="connsiteX2-279" fmla="*/ 326 w 10000"/>
                <a:gd name="connsiteY2-280" fmla="*/ 8336 h 10052"/>
                <a:gd name="connsiteX3-281" fmla="*/ 4591 w 10000"/>
                <a:gd name="connsiteY3-282" fmla="*/ 9936 h 10052"/>
                <a:gd name="connsiteX4-283" fmla="*/ 9280 w 10000"/>
                <a:gd name="connsiteY4-284" fmla="*/ 9318 h 10052"/>
                <a:gd name="connsiteX5-285" fmla="*/ 9899 w 10000"/>
                <a:gd name="connsiteY5-286" fmla="*/ 4471 h 10052"/>
                <a:gd name="connsiteX6-287" fmla="*/ 8417 w 10000"/>
                <a:gd name="connsiteY6-288" fmla="*/ 1378 h 10052"/>
                <a:gd name="connsiteX7-289" fmla="*/ 6091 w 10000"/>
                <a:gd name="connsiteY7-290" fmla="*/ 1 h 100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52">
                  <a:moveTo>
                    <a:pt x="6091" y="1"/>
                  </a:moveTo>
                  <a:cubicBezTo>
                    <a:pt x="4840" y="453"/>
                    <a:pt x="1551" y="2777"/>
                    <a:pt x="800" y="4569"/>
                  </a:cubicBezTo>
                  <a:cubicBezTo>
                    <a:pt x="49" y="6363"/>
                    <a:pt x="-306" y="7442"/>
                    <a:pt x="326" y="8336"/>
                  </a:cubicBezTo>
                  <a:cubicBezTo>
                    <a:pt x="957" y="9232"/>
                    <a:pt x="3099" y="9772"/>
                    <a:pt x="4591" y="9936"/>
                  </a:cubicBezTo>
                  <a:cubicBezTo>
                    <a:pt x="6083" y="10100"/>
                    <a:pt x="8396" y="10229"/>
                    <a:pt x="9280" y="9318"/>
                  </a:cubicBezTo>
                  <a:cubicBezTo>
                    <a:pt x="10165" y="8407"/>
                    <a:pt x="10043" y="5794"/>
                    <a:pt x="9899" y="4471"/>
                  </a:cubicBezTo>
                  <a:cubicBezTo>
                    <a:pt x="9755" y="3148"/>
                    <a:pt x="9052" y="2124"/>
                    <a:pt x="8417" y="1378"/>
                  </a:cubicBezTo>
                  <a:cubicBezTo>
                    <a:pt x="7782" y="634"/>
                    <a:pt x="7556" y="-17"/>
                    <a:pt x="6091" y="1"/>
                  </a:cubicBezTo>
                  <a:close/>
                </a:path>
              </a:pathLst>
            </a:cu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sym typeface="+mn-ea"/>
              </a:endParaRPr>
            </a:p>
          </p:txBody>
        </p:sp>
        <p:cxnSp>
          <p:nvCxnSpPr>
            <p:cNvPr id="9" name="直接箭头连接符 8">
              <a:extLst>
                <a:ext uri="{FF2B5EF4-FFF2-40B4-BE49-F238E27FC236}">
                  <a16:creationId xmlns:a16="http://schemas.microsoft.com/office/drawing/2014/main" id="{338D2C0A-6326-652D-38C2-C33EA20C6A9F}"/>
                </a:ext>
              </a:extLst>
            </p:cNvPr>
            <p:cNvCxnSpPr>
              <a:stCxn id="676" idx="2"/>
              <a:endCxn id="14" idx="0"/>
            </p:cNvCxnSpPr>
            <p:nvPr/>
          </p:nvCxnSpPr>
          <p:spPr>
            <a:xfrm flipH="1">
              <a:off x="6245245" y="1511115"/>
              <a:ext cx="1104424" cy="563809"/>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1" name="组合 10">
              <a:extLst>
                <a:ext uri="{FF2B5EF4-FFF2-40B4-BE49-F238E27FC236}">
                  <a16:creationId xmlns:a16="http://schemas.microsoft.com/office/drawing/2014/main" id="{5128B71D-612E-FE22-03EC-BB2918365524}"/>
                </a:ext>
              </a:extLst>
            </p:cNvPr>
            <p:cNvGrpSpPr/>
            <p:nvPr/>
          </p:nvGrpSpPr>
          <p:grpSpPr>
            <a:xfrm>
              <a:off x="7243428" y="1222939"/>
              <a:ext cx="212468" cy="325123"/>
              <a:chOff x="3754442" y="787232"/>
              <a:chExt cx="243840" cy="373129"/>
            </a:xfrm>
          </p:grpSpPr>
          <p:sp>
            <p:nvSpPr>
              <p:cNvPr id="676" name="Rectangle 55">
                <a:extLst>
                  <a:ext uri="{FF2B5EF4-FFF2-40B4-BE49-F238E27FC236}">
                    <a16:creationId xmlns:a16="http://schemas.microsoft.com/office/drawing/2014/main" id="{1E11D54F-17FA-A903-C9A8-EBEF69528A5D}"/>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77" name="文本框 676">
                <a:extLst>
                  <a:ext uri="{FF2B5EF4-FFF2-40B4-BE49-F238E27FC236}">
                    <a16:creationId xmlns:a16="http://schemas.microsoft.com/office/drawing/2014/main" id="{49C9C8E9-BB02-FE47-7D8C-F16A505E48FB}"/>
                  </a:ext>
                </a:extLst>
              </p:cNvPr>
              <p:cNvSpPr txBox="1"/>
              <p:nvPr/>
            </p:nvSpPr>
            <p:spPr>
              <a:xfrm>
                <a:off x="3780696" y="787232"/>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sp>
          <p:nvSpPr>
            <p:cNvPr id="12" name="椭圆 11">
              <a:extLst>
                <a:ext uri="{FF2B5EF4-FFF2-40B4-BE49-F238E27FC236}">
                  <a16:creationId xmlns:a16="http://schemas.microsoft.com/office/drawing/2014/main" id="{A9914004-7C9A-DBBF-41A0-2D8C67301298}"/>
                </a:ext>
              </a:extLst>
            </p:cNvPr>
            <p:cNvSpPr/>
            <p:nvPr/>
          </p:nvSpPr>
          <p:spPr>
            <a:xfrm>
              <a:off x="5059598" y="2494078"/>
              <a:ext cx="986088" cy="382331"/>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0DAFE8E-9C43-167B-4949-FED9B70776D4}"/>
                </a:ext>
              </a:extLst>
            </p:cNvPr>
            <p:cNvCxnSpPr>
              <a:stCxn id="14" idx="2"/>
              <a:endCxn id="12" idx="0"/>
            </p:cNvCxnSpPr>
            <p:nvPr/>
          </p:nvCxnSpPr>
          <p:spPr>
            <a:xfrm flipH="1">
              <a:off x="5552648" y="2294585"/>
              <a:ext cx="692597" cy="19948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Rectangle 55">
              <a:extLst>
                <a:ext uri="{FF2B5EF4-FFF2-40B4-BE49-F238E27FC236}">
                  <a16:creationId xmlns:a16="http://schemas.microsoft.com/office/drawing/2014/main" id="{B39BE3E7-064D-DA82-D65B-A2CAF51F574E}"/>
                </a:ext>
              </a:extLst>
            </p:cNvPr>
            <p:cNvSpPr>
              <a:spLocks noChangeArrowheads="1"/>
            </p:cNvSpPr>
            <p:nvPr/>
          </p:nvSpPr>
          <p:spPr bwMode="auto">
            <a:xfrm>
              <a:off x="6135414" y="2074930"/>
              <a:ext cx="219661" cy="219661"/>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056E50D-8EC0-1098-DAA4-DE4D220ADA83}"/>
                </a:ext>
              </a:extLst>
            </p:cNvPr>
            <p:cNvSpPr txBox="1"/>
            <p:nvPr/>
          </p:nvSpPr>
          <p:spPr>
            <a:xfrm>
              <a:off x="6043713" y="1979910"/>
              <a:ext cx="282580" cy="355453"/>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16" name="Rectangle 55">
              <a:extLst>
                <a:ext uri="{FF2B5EF4-FFF2-40B4-BE49-F238E27FC236}">
                  <a16:creationId xmlns:a16="http://schemas.microsoft.com/office/drawing/2014/main" id="{2E4DEF50-7AA8-6F5D-0A40-509CAD7CCB07}"/>
                </a:ext>
              </a:extLst>
            </p:cNvPr>
            <p:cNvSpPr>
              <a:spLocks noChangeArrowheads="1"/>
            </p:cNvSpPr>
            <p:nvPr/>
          </p:nvSpPr>
          <p:spPr bwMode="auto">
            <a:xfrm>
              <a:off x="6128592" y="2521389"/>
              <a:ext cx="1020956" cy="327710"/>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741615D-528F-8E29-C6B9-51AA06E96682}"/>
                </a:ext>
              </a:extLst>
            </p:cNvPr>
            <p:cNvSpPr txBox="1"/>
            <p:nvPr/>
          </p:nvSpPr>
          <p:spPr>
            <a:xfrm>
              <a:off x="6122751" y="2516795"/>
              <a:ext cx="1078805" cy="294754"/>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Make(F,S)</a:t>
              </a:r>
            </a:p>
          </p:txBody>
        </p:sp>
        <p:grpSp>
          <p:nvGrpSpPr>
            <p:cNvPr id="18" name="组合 17">
              <a:extLst>
                <a:ext uri="{FF2B5EF4-FFF2-40B4-BE49-F238E27FC236}">
                  <a16:creationId xmlns:a16="http://schemas.microsoft.com/office/drawing/2014/main" id="{A28377BF-F8F3-86EE-16AE-E9105CD0B01D}"/>
                </a:ext>
              </a:extLst>
            </p:cNvPr>
            <p:cNvGrpSpPr/>
            <p:nvPr/>
          </p:nvGrpSpPr>
          <p:grpSpPr>
            <a:xfrm>
              <a:off x="4945874" y="1739995"/>
              <a:ext cx="1224456" cy="341768"/>
              <a:chOff x="879267" y="934420"/>
              <a:chExt cx="1405255" cy="509656"/>
            </a:xfrm>
          </p:grpSpPr>
          <p:sp>
            <p:nvSpPr>
              <p:cNvPr id="674" name="椭圆 673">
                <a:extLst>
                  <a:ext uri="{FF2B5EF4-FFF2-40B4-BE49-F238E27FC236}">
                    <a16:creationId xmlns:a16="http://schemas.microsoft.com/office/drawing/2014/main" id="{FEC37853-036E-B9E3-DE38-71805D196615}"/>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75" name="文本框 674">
                <a:extLst>
                  <a:ext uri="{FF2B5EF4-FFF2-40B4-BE49-F238E27FC236}">
                    <a16:creationId xmlns:a16="http://schemas.microsoft.com/office/drawing/2014/main" id="{751A1881-0B27-2FB3-4A3C-ABF38364E731}"/>
                  </a:ext>
                </a:extLst>
              </p:cNvPr>
              <p:cNvSpPr txBox="1"/>
              <p:nvPr/>
            </p:nvSpPr>
            <p:spPr>
              <a:xfrm>
                <a:off x="879267" y="949669"/>
                <a:ext cx="1405255" cy="389890"/>
              </a:xfrm>
              <a:prstGeom prst="rect">
                <a:avLst/>
              </a:prstGeom>
              <a:noFill/>
              <a:effectLst/>
            </p:spPr>
            <p:txBody>
              <a:bodyPr wrap="square">
                <a:noAutofit/>
              </a:bodyPr>
              <a:lstStyle/>
              <a:p>
                <a:pPr algn="ctr"/>
                <a:r>
                  <a:rPr lang="en-US" altLang="zh-CN" sz="1200" dirty="0">
                    <a:latin typeface="Georgia" panose="02040502050405020303" pitchFamily="18" charset="0"/>
                  </a:rPr>
                  <a:t>Has(S)</a:t>
                </a:r>
              </a:p>
            </p:txBody>
          </p:sp>
        </p:grpSp>
        <p:cxnSp>
          <p:nvCxnSpPr>
            <p:cNvPr id="19" name="直接箭头连接符 18">
              <a:extLst>
                <a:ext uri="{FF2B5EF4-FFF2-40B4-BE49-F238E27FC236}">
                  <a16:creationId xmlns:a16="http://schemas.microsoft.com/office/drawing/2014/main" id="{7F99F3E5-39C5-3F75-9E46-80C4BF5D7BB9}"/>
                </a:ext>
              </a:extLst>
            </p:cNvPr>
            <p:cNvCxnSpPr>
              <a:stCxn id="676" idx="2"/>
              <a:endCxn id="674" idx="0"/>
            </p:cNvCxnSpPr>
            <p:nvPr/>
          </p:nvCxnSpPr>
          <p:spPr>
            <a:xfrm flipH="1">
              <a:off x="5541580" y="1511121"/>
              <a:ext cx="1808089" cy="22888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73CF5E40-1A2B-F7AF-E241-1FCCC726E3A7}"/>
                </a:ext>
              </a:extLst>
            </p:cNvPr>
            <p:cNvCxnSpPr>
              <a:stCxn id="658" idx="2"/>
              <a:endCxn id="656" idx="0"/>
            </p:cNvCxnSpPr>
            <p:nvPr/>
          </p:nvCxnSpPr>
          <p:spPr>
            <a:xfrm flipH="1">
              <a:off x="6412783" y="3815951"/>
              <a:ext cx="997753" cy="27981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F7B55F3-4084-A4E9-2D2E-7716C13C94D1}"/>
                </a:ext>
              </a:extLst>
            </p:cNvPr>
            <p:cNvCxnSpPr>
              <a:stCxn id="654" idx="2"/>
              <a:endCxn id="666" idx="0"/>
            </p:cNvCxnSpPr>
            <p:nvPr/>
          </p:nvCxnSpPr>
          <p:spPr>
            <a:xfrm flipH="1">
              <a:off x="5857394" y="4714540"/>
              <a:ext cx="839477" cy="4321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5E37E33-CC24-9003-1AE1-9273A3FE4B07}"/>
                </a:ext>
              </a:extLst>
            </p:cNvPr>
            <p:cNvCxnSpPr>
              <a:stCxn id="654" idx="2"/>
              <a:endCxn id="664" idx="0"/>
            </p:cNvCxnSpPr>
            <p:nvPr/>
          </p:nvCxnSpPr>
          <p:spPr>
            <a:xfrm>
              <a:off x="6696864" y="4714540"/>
              <a:ext cx="361504" cy="42528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8DB09F30-4E92-1A40-8027-848AC4A470CF}"/>
                </a:ext>
              </a:extLst>
            </p:cNvPr>
            <p:cNvCxnSpPr>
              <a:stCxn id="656" idx="2"/>
              <a:endCxn id="668" idx="0"/>
            </p:cNvCxnSpPr>
            <p:nvPr/>
          </p:nvCxnSpPr>
          <p:spPr>
            <a:xfrm flipH="1">
              <a:off x="5680924" y="4315417"/>
              <a:ext cx="731859" cy="31003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8A1043B7-AD83-1A6A-8152-BE2C96A4287B}"/>
                </a:ext>
              </a:extLst>
            </p:cNvPr>
            <p:cNvCxnSpPr>
              <a:stCxn id="656" idx="2"/>
              <a:endCxn id="654" idx="0"/>
            </p:cNvCxnSpPr>
            <p:nvPr/>
          </p:nvCxnSpPr>
          <p:spPr>
            <a:xfrm>
              <a:off x="6412783" y="4315418"/>
              <a:ext cx="284088" cy="17946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26" name="组合 25">
              <a:extLst>
                <a:ext uri="{FF2B5EF4-FFF2-40B4-BE49-F238E27FC236}">
                  <a16:creationId xmlns:a16="http://schemas.microsoft.com/office/drawing/2014/main" id="{86C49397-F7C8-328C-BCE5-C8048358386C}"/>
                </a:ext>
              </a:extLst>
            </p:cNvPr>
            <p:cNvGrpSpPr/>
            <p:nvPr/>
          </p:nvGrpSpPr>
          <p:grpSpPr>
            <a:xfrm>
              <a:off x="10637663" y="4079498"/>
              <a:ext cx="1248324" cy="1396066"/>
              <a:chOff x="10155" y="6225"/>
              <a:chExt cx="1580" cy="1767"/>
            </a:xfrm>
            <a:effectLst/>
          </p:grpSpPr>
          <p:pic>
            <p:nvPicPr>
              <p:cNvPr id="672" name="图片 671">
                <a:extLst>
                  <a:ext uri="{FF2B5EF4-FFF2-40B4-BE49-F238E27FC236}">
                    <a16:creationId xmlns:a16="http://schemas.microsoft.com/office/drawing/2014/main" id="{345EB624-9C64-A397-62AB-82F552836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5" y="6563"/>
                <a:ext cx="1580" cy="1429"/>
              </a:xfrm>
              <a:prstGeom prst="rect">
                <a:avLst/>
              </a:prstGeom>
            </p:spPr>
          </p:pic>
          <p:pic>
            <p:nvPicPr>
              <p:cNvPr id="673" name="图片 672">
                <a:extLst>
                  <a:ext uri="{FF2B5EF4-FFF2-40B4-BE49-F238E27FC236}">
                    <a16:creationId xmlns:a16="http://schemas.microsoft.com/office/drawing/2014/main" id="{8DA4C915-3C87-5C7A-4FFC-21C2EBD65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9" y="6225"/>
                <a:ext cx="927" cy="771"/>
              </a:xfrm>
              <a:prstGeom prst="rect">
                <a:avLst/>
              </a:prstGeom>
            </p:spPr>
          </p:pic>
        </p:grpSp>
        <p:grpSp>
          <p:nvGrpSpPr>
            <p:cNvPr id="27" name="组合 26">
              <a:extLst>
                <a:ext uri="{FF2B5EF4-FFF2-40B4-BE49-F238E27FC236}">
                  <a16:creationId xmlns:a16="http://schemas.microsoft.com/office/drawing/2014/main" id="{2C28BD47-6A7F-5B6F-90B0-83ACDF3378BC}"/>
                </a:ext>
              </a:extLst>
            </p:cNvPr>
            <p:cNvGrpSpPr/>
            <p:nvPr/>
          </p:nvGrpSpPr>
          <p:grpSpPr>
            <a:xfrm>
              <a:off x="10506247" y="1107598"/>
              <a:ext cx="1468553" cy="2362275"/>
              <a:chOff x="5350161" y="3206146"/>
              <a:chExt cx="3761327" cy="6448272"/>
            </a:xfrm>
            <a:effectLst/>
          </p:grpSpPr>
          <p:pic>
            <p:nvPicPr>
              <p:cNvPr id="670" name="图片 669">
                <a:extLst>
                  <a:ext uri="{FF2B5EF4-FFF2-40B4-BE49-F238E27FC236}">
                    <a16:creationId xmlns:a16="http://schemas.microsoft.com/office/drawing/2014/main" id="{EA996309-5EE3-3D6A-C408-6C0747ED9B71}"/>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28283" t="17028" b="27646"/>
              <a:stretch>
                <a:fillRect/>
              </a:stretch>
            </p:blipFill>
            <p:spPr>
              <a:xfrm flipH="1">
                <a:off x="5350161" y="3206146"/>
                <a:ext cx="3761327" cy="6448272"/>
              </a:xfrm>
              <a:prstGeom prst="rect">
                <a:avLst/>
              </a:prstGeom>
            </p:spPr>
          </p:pic>
          <p:sp>
            <p:nvSpPr>
              <p:cNvPr id="671" name="任意多边形: 形状 670">
                <a:extLst>
                  <a:ext uri="{FF2B5EF4-FFF2-40B4-BE49-F238E27FC236}">
                    <a16:creationId xmlns:a16="http://schemas.microsoft.com/office/drawing/2014/main" id="{70639C28-3C2A-3004-F163-0804065CE0B8}"/>
                  </a:ext>
                </a:extLst>
              </p:cNvPr>
              <p:cNvSpPr/>
              <p:nvPr/>
            </p:nvSpPr>
            <p:spPr>
              <a:xfrm>
                <a:off x="6725440" y="5574333"/>
                <a:ext cx="170365" cy="455710"/>
              </a:xfrm>
              <a:custGeom>
                <a:avLst/>
                <a:gdLst>
                  <a:gd name="connsiteX0" fmla="*/ 11907 w 128588"/>
                  <a:gd name="connsiteY0" fmla="*/ 0 h 395287"/>
                  <a:gd name="connsiteX1" fmla="*/ 2382 w 128588"/>
                  <a:gd name="connsiteY1" fmla="*/ 50006 h 395287"/>
                  <a:gd name="connsiteX2" fmla="*/ 0 w 128588"/>
                  <a:gd name="connsiteY2" fmla="*/ 121444 h 395287"/>
                  <a:gd name="connsiteX3" fmla="*/ 11907 w 128588"/>
                  <a:gd name="connsiteY3" fmla="*/ 326231 h 395287"/>
                  <a:gd name="connsiteX4" fmla="*/ 7144 w 128588"/>
                  <a:gd name="connsiteY4" fmla="*/ 392906 h 395287"/>
                  <a:gd name="connsiteX5" fmla="*/ 128588 w 128588"/>
                  <a:gd name="connsiteY5" fmla="*/ 395287 h 395287"/>
                  <a:gd name="connsiteX6" fmla="*/ 85725 w 128588"/>
                  <a:gd name="connsiteY6" fmla="*/ 254794 h 395287"/>
                  <a:gd name="connsiteX7" fmla="*/ 61913 w 128588"/>
                  <a:gd name="connsiteY7" fmla="*/ 178594 h 395287"/>
                  <a:gd name="connsiteX8" fmla="*/ 11907 w 128588"/>
                  <a:gd name="connsiteY8" fmla="*/ 0 h 3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8" h="395287">
                    <a:moveTo>
                      <a:pt x="11907" y="0"/>
                    </a:moveTo>
                    <a:lnTo>
                      <a:pt x="2382" y="50006"/>
                    </a:lnTo>
                    <a:lnTo>
                      <a:pt x="0" y="121444"/>
                    </a:lnTo>
                    <a:lnTo>
                      <a:pt x="11907" y="326231"/>
                    </a:lnTo>
                    <a:lnTo>
                      <a:pt x="7144" y="392906"/>
                    </a:lnTo>
                    <a:lnTo>
                      <a:pt x="128588" y="395287"/>
                    </a:lnTo>
                    <a:lnTo>
                      <a:pt x="85725" y="254794"/>
                    </a:lnTo>
                    <a:lnTo>
                      <a:pt x="61913" y="178594"/>
                    </a:lnTo>
                    <a:lnTo>
                      <a:pt x="11907" y="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8" name="椭圆 27">
              <a:extLst>
                <a:ext uri="{FF2B5EF4-FFF2-40B4-BE49-F238E27FC236}">
                  <a16:creationId xmlns:a16="http://schemas.microsoft.com/office/drawing/2014/main" id="{28EE7A5D-E6AC-FD22-7068-65A9D64928BC}"/>
                </a:ext>
              </a:extLst>
            </p:cNvPr>
            <p:cNvSpPr/>
            <p:nvPr/>
          </p:nvSpPr>
          <p:spPr>
            <a:xfrm>
              <a:off x="4907498" y="4029172"/>
              <a:ext cx="1090004" cy="330775"/>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70E5A186-FC63-50BB-AA9D-E7E7687E459B}"/>
                </a:ext>
              </a:extLst>
            </p:cNvPr>
            <p:cNvCxnSpPr>
              <a:stCxn id="658" idx="2"/>
              <a:endCxn id="28" idx="0"/>
            </p:cNvCxnSpPr>
            <p:nvPr/>
          </p:nvCxnSpPr>
          <p:spPr>
            <a:xfrm flipH="1">
              <a:off x="5452500" y="3815951"/>
              <a:ext cx="1958029" cy="21322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7404CECF-F934-C5BC-B6F2-CF51F18E278B}"/>
                </a:ext>
              </a:extLst>
            </p:cNvPr>
            <p:cNvSpPr txBox="1"/>
            <p:nvPr/>
          </p:nvSpPr>
          <p:spPr>
            <a:xfrm>
              <a:off x="4937498" y="4023322"/>
              <a:ext cx="1014436" cy="227961"/>
            </a:xfrm>
            <a:prstGeom prst="rect">
              <a:avLst/>
            </a:prstGeom>
            <a:noFill/>
            <a:effectLst/>
          </p:spPr>
          <p:txBody>
            <a:bodyPr wrap="square">
              <a:noAutofit/>
            </a:bodyPr>
            <a:lstStyle/>
            <a:p>
              <a:pPr algn="ctr"/>
              <a:r>
                <a:rPr lang="en-US" altLang="zh-CN" sz="1200" dirty="0">
                  <a:latin typeface="Georgia" panose="02040502050405020303" pitchFamily="18" charset="0"/>
                </a:rPr>
                <a:t>Has(S)</a:t>
              </a:r>
            </a:p>
          </p:txBody>
        </p:sp>
        <p:grpSp>
          <p:nvGrpSpPr>
            <p:cNvPr id="31" name="组合 30">
              <a:extLst>
                <a:ext uri="{FF2B5EF4-FFF2-40B4-BE49-F238E27FC236}">
                  <a16:creationId xmlns:a16="http://schemas.microsoft.com/office/drawing/2014/main" id="{24E351E8-B681-AD25-EC1F-15DC5544CE0E}"/>
                </a:ext>
              </a:extLst>
            </p:cNvPr>
            <p:cNvGrpSpPr/>
            <p:nvPr/>
          </p:nvGrpSpPr>
          <p:grpSpPr>
            <a:xfrm>
              <a:off x="5135915" y="4601019"/>
              <a:ext cx="1090004" cy="362745"/>
              <a:chOff x="1988156" y="4516429"/>
              <a:chExt cx="1266190" cy="479206"/>
            </a:xfrm>
          </p:grpSpPr>
          <p:sp>
            <p:nvSpPr>
              <p:cNvPr id="668" name="椭圆 667">
                <a:extLst>
                  <a:ext uri="{FF2B5EF4-FFF2-40B4-BE49-F238E27FC236}">
                    <a16:creationId xmlns:a16="http://schemas.microsoft.com/office/drawing/2014/main" id="{3D3CA82E-D3E8-65DE-D477-FB4A45FADBF9}"/>
                  </a:ext>
                </a:extLst>
              </p:cNvPr>
              <p:cNvSpPr/>
              <p:nvPr/>
            </p:nvSpPr>
            <p:spPr>
              <a:xfrm>
                <a:off x="1988156" y="4548703"/>
                <a:ext cx="1266190" cy="446932"/>
              </a:xfrm>
              <a:prstGeom prst="ellipse">
                <a:avLst/>
              </a:prstGeom>
              <a:solidFill>
                <a:schemeClr val="accent2">
                  <a:lumMod val="60000"/>
                  <a:lumOff val="40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2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69" name="文本框 668">
                <a:extLst>
                  <a:ext uri="{FF2B5EF4-FFF2-40B4-BE49-F238E27FC236}">
                    <a16:creationId xmlns:a16="http://schemas.microsoft.com/office/drawing/2014/main" id="{CEEB1812-DDEB-1487-1536-DB09F548F9CF}"/>
                  </a:ext>
                </a:extLst>
              </p:cNvPr>
              <p:cNvSpPr txBox="1"/>
              <p:nvPr/>
            </p:nvSpPr>
            <p:spPr>
              <a:xfrm>
                <a:off x="2135351" y="4516429"/>
                <a:ext cx="925880" cy="429505"/>
              </a:xfrm>
              <a:prstGeom prst="rect">
                <a:avLst/>
              </a:prstGeom>
              <a:noFill/>
              <a:effectLst/>
            </p:spPr>
            <p:txBody>
              <a:bodyPr wrap="square" rtlCol="0" anchor="t">
                <a:spAutoFit/>
              </a:bodyPr>
              <a:lstStyle/>
              <a:p>
                <a:pPr algn="ctr"/>
                <a:r>
                  <a:rPr lang="en-US" altLang="zh-CN" sz="1200" dirty="0">
                    <a:latin typeface="Georgia" panose="02040502050405020303" pitchFamily="18" charset="0"/>
                    <a:sym typeface="+mn-ea"/>
                  </a:rPr>
                  <a:t>Has(F)</a:t>
                </a:r>
              </a:p>
            </p:txBody>
          </p:sp>
        </p:grpSp>
        <p:grpSp>
          <p:nvGrpSpPr>
            <p:cNvPr id="32" name="组合 31">
              <a:extLst>
                <a:ext uri="{FF2B5EF4-FFF2-40B4-BE49-F238E27FC236}">
                  <a16:creationId xmlns:a16="http://schemas.microsoft.com/office/drawing/2014/main" id="{E5DDE8BF-51FD-504E-5213-0F80632516EB}"/>
                </a:ext>
              </a:extLst>
            </p:cNvPr>
            <p:cNvGrpSpPr/>
            <p:nvPr/>
          </p:nvGrpSpPr>
          <p:grpSpPr>
            <a:xfrm>
              <a:off x="5288176" y="5136449"/>
              <a:ext cx="1138423" cy="342201"/>
              <a:chOff x="1755419" y="5095113"/>
              <a:chExt cx="1109345" cy="392729"/>
            </a:xfrm>
          </p:grpSpPr>
          <p:sp>
            <p:nvSpPr>
              <p:cNvPr id="666" name="椭圆 665">
                <a:extLst>
                  <a:ext uri="{FF2B5EF4-FFF2-40B4-BE49-F238E27FC236}">
                    <a16:creationId xmlns:a16="http://schemas.microsoft.com/office/drawing/2014/main" id="{D3C874EF-5790-B438-BB88-77E60C3DE2E3}"/>
                  </a:ext>
                </a:extLst>
              </p:cNvPr>
              <p:cNvSpPr/>
              <p:nvPr/>
            </p:nvSpPr>
            <p:spPr>
              <a:xfrm>
                <a:off x="1755419" y="5106842"/>
                <a:ext cx="1109345" cy="381000"/>
              </a:xfrm>
              <a:prstGeom prst="ellipse">
                <a:avLst/>
              </a:prstGeom>
              <a:solidFill>
                <a:srgbClr val="FFFF80"/>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Overflow="overflow" horzOverflow="overflow" vert="horz" wrap="square" lIns="79675" tIns="39838" rIns="79675" bIns="39838" numCol="1" spcCol="0" rtlCol="0" fromWordArt="0" anchor="t" anchorCtr="0" forceAA="0" compatLnSpc="1">
                <a:noAutofit/>
              </a:bodyPr>
              <a:lstStyle/>
              <a:p>
                <a:pPr lvl="0" algn="l">
                  <a:buClrTx/>
                  <a:buSzTx/>
                  <a:buFontTx/>
                </a:pPr>
                <a:endParaRPr lang="zh-CN" altLang="en-US" sz="1200" dirty="0">
                  <a:highlight>
                    <a:srgbClr val="FFFF00"/>
                  </a:highlight>
                  <a:latin typeface="Times New Roman" panose="02020603050405020304" pitchFamily="18" charset="0"/>
                  <a:cs typeface="Times New Roman" panose="02020603050405020304" pitchFamily="18" charset="0"/>
                  <a:sym typeface="+mn-ea"/>
                </a:endParaRPr>
              </a:p>
            </p:txBody>
          </p:sp>
          <p:sp>
            <p:nvSpPr>
              <p:cNvPr id="667" name="文本框 666">
                <a:extLst>
                  <a:ext uri="{FF2B5EF4-FFF2-40B4-BE49-F238E27FC236}">
                    <a16:creationId xmlns:a16="http://schemas.microsoft.com/office/drawing/2014/main" id="{84BA97E1-76C8-3C01-EEDA-759BE6C26A4B}"/>
                  </a:ext>
                </a:extLst>
              </p:cNvPr>
              <p:cNvSpPr txBox="1"/>
              <p:nvPr/>
            </p:nvSpPr>
            <p:spPr>
              <a:xfrm>
                <a:off x="1890395" y="5095113"/>
                <a:ext cx="821195" cy="373130"/>
              </a:xfrm>
              <a:prstGeom prst="rect">
                <a:avLst/>
              </a:prstGeom>
              <a:noFill/>
              <a:effectLst/>
            </p:spPr>
            <p:txBody>
              <a:bodyPr wrap="square" rtlCol="0" anchor="t">
                <a:spAutoFit/>
              </a:bodyPr>
              <a:lstStyle/>
              <a:p>
                <a:r>
                  <a:rPr lang="en-US" altLang="zh-CN" sz="1200" dirty="0">
                    <a:latin typeface="Georgia" panose="02040502050405020303" pitchFamily="18" charset="0"/>
                    <a:sym typeface="+mn-ea"/>
                  </a:rPr>
                  <a:t>In(F,P)</a:t>
                </a:r>
              </a:p>
            </p:txBody>
          </p:sp>
        </p:grpSp>
        <p:grpSp>
          <p:nvGrpSpPr>
            <p:cNvPr id="34" name="组合 33">
              <a:extLst>
                <a:ext uri="{FF2B5EF4-FFF2-40B4-BE49-F238E27FC236}">
                  <a16:creationId xmlns:a16="http://schemas.microsoft.com/office/drawing/2014/main" id="{7A5D06A1-5F61-B645-9291-DF2E288138DB}"/>
                </a:ext>
              </a:extLst>
            </p:cNvPr>
            <p:cNvGrpSpPr/>
            <p:nvPr/>
          </p:nvGrpSpPr>
          <p:grpSpPr>
            <a:xfrm>
              <a:off x="6419828" y="5139484"/>
              <a:ext cx="1278824" cy="332328"/>
              <a:chOff x="3072757" y="5606849"/>
              <a:chExt cx="1299487" cy="381398"/>
            </a:xfrm>
          </p:grpSpPr>
          <p:sp>
            <p:nvSpPr>
              <p:cNvPr id="664" name="Rectangle 55">
                <a:extLst>
                  <a:ext uri="{FF2B5EF4-FFF2-40B4-BE49-F238E27FC236}">
                    <a16:creationId xmlns:a16="http://schemas.microsoft.com/office/drawing/2014/main" id="{06C9164F-3D80-3060-C13D-EFA401DB5AB8}"/>
                  </a:ext>
                </a:extLst>
              </p:cNvPr>
              <p:cNvSpPr>
                <a:spLocks noChangeArrowheads="1"/>
              </p:cNvSpPr>
              <p:nvPr/>
            </p:nvSpPr>
            <p:spPr bwMode="auto">
              <a:xfrm>
                <a:off x="3120360" y="5607247"/>
                <a:ext cx="1202499" cy="381000"/>
              </a:xfrm>
              <a:prstGeom prst="rect">
                <a:avLst/>
              </a:prstGeom>
              <a:solidFill>
                <a:srgbClr val="92F492"/>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Overflow="overflow" horzOverflow="overflow" vert="horz" wrap="square" lIns="79675" tIns="39838" rIns="79675" bIns="39838" numCol="1" spcCol="0" rtlCol="0" fromWordArt="0" anchor="t" anchorCtr="0" forceAA="0" compatLnSpc="1">
                <a:noAutofit/>
              </a:bodyPr>
              <a:lstStyle/>
              <a:p>
                <a:pPr lvl="0" algn="l">
                  <a:buClrTx/>
                  <a:buSzTx/>
                  <a:buFontTx/>
                </a:pPr>
                <a:endParaRPr lang="zh-CN" altLang="en-US" sz="1200" dirty="0">
                  <a:latin typeface="Times New Roman" panose="02020603050405020304" pitchFamily="18" charset="0"/>
                  <a:cs typeface="Times New Roman" panose="02020603050405020304" pitchFamily="18" charset="0"/>
                  <a:sym typeface="+mn-ea"/>
                </a:endParaRPr>
              </a:p>
            </p:txBody>
          </p:sp>
          <p:sp>
            <p:nvSpPr>
              <p:cNvPr id="665" name="文本框 664">
                <a:extLst>
                  <a:ext uri="{FF2B5EF4-FFF2-40B4-BE49-F238E27FC236}">
                    <a16:creationId xmlns:a16="http://schemas.microsoft.com/office/drawing/2014/main" id="{90B5E10A-A998-D5DF-9272-AFF12102BEA2}"/>
                  </a:ext>
                </a:extLst>
              </p:cNvPr>
              <p:cNvSpPr txBox="1"/>
              <p:nvPr/>
            </p:nvSpPr>
            <p:spPr>
              <a:xfrm>
                <a:off x="3072757" y="5606849"/>
                <a:ext cx="1299487" cy="325311"/>
              </a:xfrm>
              <a:prstGeom prst="rect">
                <a:avLst/>
              </a:prstGeom>
              <a:noFill/>
              <a:effectLst/>
            </p:spPr>
            <p:txBody>
              <a:bodyPr wrap="square" rtlCol="0" anchor="t">
                <a:noAutofit/>
              </a:bodyPr>
              <a:lstStyle/>
              <a:p>
                <a:r>
                  <a:rPr lang="en-US" altLang="zh-CN" sz="1200" dirty="0">
                    <a:latin typeface="Georgia" panose="02040502050405020303" pitchFamily="18" charset="0"/>
                    <a:sym typeface="+mn-ea"/>
                  </a:rPr>
                  <a:t>Unload(F,P)</a:t>
                </a:r>
              </a:p>
            </p:txBody>
          </p:sp>
        </p:grpSp>
        <p:grpSp>
          <p:nvGrpSpPr>
            <p:cNvPr id="35" name="组合 34">
              <a:extLst>
                <a:ext uri="{FF2B5EF4-FFF2-40B4-BE49-F238E27FC236}">
                  <a16:creationId xmlns:a16="http://schemas.microsoft.com/office/drawing/2014/main" id="{ADFFA488-6C46-8A95-7C4B-BAC96422722C}"/>
                </a:ext>
              </a:extLst>
            </p:cNvPr>
            <p:cNvGrpSpPr/>
            <p:nvPr/>
          </p:nvGrpSpPr>
          <p:grpSpPr>
            <a:xfrm>
              <a:off x="8937147" y="1489569"/>
              <a:ext cx="286421" cy="325123"/>
              <a:chOff x="4828625" y="1246133"/>
              <a:chExt cx="328713" cy="373129"/>
            </a:xfrm>
            <a:effectLst>
              <a:outerShdw blurRad="50800" dist="38100" dir="2700000" algn="tl" rotWithShape="0">
                <a:prstClr val="black">
                  <a:alpha val="40000"/>
                </a:prstClr>
              </a:outerShdw>
            </a:effectLst>
          </p:grpSpPr>
          <p:sp>
            <p:nvSpPr>
              <p:cNvPr id="662" name="椭圆 661">
                <a:extLst>
                  <a:ext uri="{FF2B5EF4-FFF2-40B4-BE49-F238E27FC236}">
                    <a16:creationId xmlns:a16="http://schemas.microsoft.com/office/drawing/2014/main" id="{EA667E36-B3BD-2353-2D17-82D3EA5F47FB}"/>
                  </a:ext>
                </a:extLst>
              </p:cNvPr>
              <p:cNvSpPr/>
              <p:nvPr/>
            </p:nvSpPr>
            <p:spPr>
              <a:xfrm>
                <a:off x="4834124" y="1277801"/>
                <a:ext cx="323214" cy="301625"/>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ym typeface="+mn-ea"/>
                </a:endParaRPr>
              </a:p>
            </p:txBody>
          </p:sp>
          <p:sp>
            <p:nvSpPr>
              <p:cNvPr id="663" name="文本框 662">
                <a:extLst>
                  <a:ext uri="{FF2B5EF4-FFF2-40B4-BE49-F238E27FC236}">
                    <a16:creationId xmlns:a16="http://schemas.microsoft.com/office/drawing/2014/main" id="{EDA478DB-2650-8C03-B8B8-3FCC43214241}"/>
                  </a:ext>
                </a:extLst>
              </p:cNvPr>
              <p:cNvSpPr txBox="1"/>
              <p:nvPr/>
            </p:nvSpPr>
            <p:spPr>
              <a:xfrm>
                <a:off x="4828625" y="1246133"/>
                <a:ext cx="237812" cy="373129"/>
              </a:xfrm>
              <a:prstGeom prst="rect">
                <a:avLst/>
              </a:prstGeom>
              <a:noFill/>
              <a:effectLst/>
            </p:spPr>
            <p:txBody>
              <a:bodyPr wrap="square" rtlCol="0">
                <a:spAutoFit/>
              </a:bodyPr>
              <a:lstStyle/>
              <a:p>
                <a:r>
                  <a:rPr lang="en-US" altLang="zh-CN" sz="1200" dirty="0">
                    <a:solidFill>
                      <a:schemeClr val="bg1"/>
                    </a:solidFill>
                    <a:latin typeface="Consolas" panose="020B0609020204030204" pitchFamily="49" charset="0"/>
                  </a:rPr>
                  <a:t>3</a:t>
                </a:r>
              </a:p>
            </p:txBody>
          </p:sp>
        </p:grpSp>
        <p:grpSp>
          <p:nvGrpSpPr>
            <p:cNvPr id="36" name="组合 35">
              <a:extLst>
                <a:ext uri="{FF2B5EF4-FFF2-40B4-BE49-F238E27FC236}">
                  <a16:creationId xmlns:a16="http://schemas.microsoft.com/office/drawing/2014/main" id="{B75BAC92-EDE7-A0F1-8B4F-52106C438433}"/>
                </a:ext>
              </a:extLst>
            </p:cNvPr>
            <p:cNvGrpSpPr/>
            <p:nvPr/>
          </p:nvGrpSpPr>
          <p:grpSpPr>
            <a:xfrm>
              <a:off x="10573407" y="3507959"/>
              <a:ext cx="281630" cy="339174"/>
              <a:chOff x="5449334" y="5193892"/>
              <a:chExt cx="323215" cy="389255"/>
            </a:xfrm>
            <a:effectLst>
              <a:outerShdw blurRad="50800" dist="38100" dir="2700000" algn="tl" rotWithShape="0">
                <a:prstClr val="black">
                  <a:alpha val="40000"/>
                </a:prstClr>
              </a:outerShdw>
            </a:effectLst>
          </p:grpSpPr>
          <p:sp>
            <p:nvSpPr>
              <p:cNvPr id="660" name="椭圆 659">
                <a:extLst>
                  <a:ext uri="{FF2B5EF4-FFF2-40B4-BE49-F238E27FC236}">
                    <a16:creationId xmlns:a16="http://schemas.microsoft.com/office/drawing/2014/main" id="{BA8408B9-49D8-CE39-3DBB-833AE2B2D95F}"/>
                  </a:ext>
                </a:extLst>
              </p:cNvPr>
              <p:cNvSpPr/>
              <p:nvPr/>
            </p:nvSpPr>
            <p:spPr>
              <a:xfrm>
                <a:off x="5449334" y="5245769"/>
                <a:ext cx="323215" cy="301625"/>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sym typeface="+mn-ea"/>
                </a:endParaRPr>
              </a:p>
            </p:txBody>
          </p:sp>
          <p:sp>
            <p:nvSpPr>
              <p:cNvPr id="661" name="文本框 660">
                <a:extLst>
                  <a:ext uri="{FF2B5EF4-FFF2-40B4-BE49-F238E27FC236}">
                    <a16:creationId xmlns:a16="http://schemas.microsoft.com/office/drawing/2014/main" id="{8386C07C-4B47-8779-4CA7-DE986AC05B43}"/>
                  </a:ext>
                </a:extLst>
              </p:cNvPr>
              <p:cNvSpPr txBox="1"/>
              <p:nvPr/>
            </p:nvSpPr>
            <p:spPr>
              <a:xfrm>
                <a:off x="5459633" y="5193892"/>
                <a:ext cx="189423" cy="389255"/>
              </a:xfrm>
              <a:prstGeom prst="rect">
                <a:avLst/>
              </a:prstGeom>
              <a:noFill/>
              <a:effectLst/>
            </p:spPr>
            <p:txBody>
              <a:bodyPr wrap="none" rtlCol="0">
                <a:noAutofit/>
              </a:bodyPr>
              <a:lstStyle/>
              <a:p>
                <a:r>
                  <a:rPr lang="en-US" altLang="zh-CN" sz="1200" dirty="0">
                    <a:solidFill>
                      <a:schemeClr val="bg1"/>
                    </a:solidFill>
                    <a:latin typeface="Consolas" panose="020B0609020204030204" pitchFamily="49" charset="0"/>
                  </a:rPr>
                  <a:t>2</a:t>
                </a:r>
              </a:p>
            </p:txBody>
          </p:sp>
        </p:grpSp>
        <p:cxnSp>
          <p:nvCxnSpPr>
            <p:cNvPr id="37" name="直接箭头连接符 36">
              <a:extLst>
                <a:ext uri="{FF2B5EF4-FFF2-40B4-BE49-F238E27FC236}">
                  <a16:creationId xmlns:a16="http://schemas.microsoft.com/office/drawing/2014/main" id="{BC6AF570-1113-75DE-DE86-CE31C15B009D}"/>
                </a:ext>
              </a:extLst>
            </p:cNvPr>
            <p:cNvCxnSpPr>
              <a:cxnSpLocks/>
              <a:stCxn id="14" idx="2"/>
              <a:endCxn id="16" idx="0"/>
            </p:cNvCxnSpPr>
            <p:nvPr/>
          </p:nvCxnSpPr>
          <p:spPr>
            <a:xfrm>
              <a:off x="6245244" y="2294591"/>
              <a:ext cx="393827" cy="22679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38" name="组合 37">
              <a:extLst>
                <a:ext uri="{FF2B5EF4-FFF2-40B4-BE49-F238E27FC236}">
                  <a16:creationId xmlns:a16="http://schemas.microsoft.com/office/drawing/2014/main" id="{C4E59D10-738E-98B8-CB58-BF7327B8B8DB}"/>
                </a:ext>
              </a:extLst>
            </p:cNvPr>
            <p:cNvGrpSpPr/>
            <p:nvPr/>
          </p:nvGrpSpPr>
          <p:grpSpPr>
            <a:xfrm>
              <a:off x="7304295" y="3522010"/>
              <a:ext cx="212468" cy="325123"/>
              <a:chOff x="3293557" y="3292025"/>
              <a:chExt cx="243840" cy="373129"/>
            </a:xfrm>
          </p:grpSpPr>
          <p:sp>
            <p:nvSpPr>
              <p:cNvPr id="658" name="Rectangle 55">
                <a:extLst>
                  <a:ext uri="{FF2B5EF4-FFF2-40B4-BE49-F238E27FC236}">
                    <a16:creationId xmlns:a16="http://schemas.microsoft.com/office/drawing/2014/main" id="{022B5404-4977-A3A3-8D34-826DD5335963}"/>
                  </a:ext>
                </a:extLst>
              </p:cNvPr>
              <p:cNvSpPr>
                <a:spLocks noChangeArrowheads="1"/>
              </p:cNvSpPr>
              <p:nvPr/>
            </p:nvSpPr>
            <p:spPr bwMode="auto">
              <a:xfrm>
                <a:off x="3293557" y="3385528"/>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59" name="文本框 658">
                <a:extLst>
                  <a:ext uri="{FF2B5EF4-FFF2-40B4-BE49-F238E27FC236}">
                    <a16:creationId xmlns:a16="http://schemas.microsoft.com/office/drawing/2014/main" id="{0BAE8CEE-B271-74A3-9734-57341125614B}"/>
                  </a:ext>
                </a:extLst>
              </p:cNvPr>
              <p:cNvSpPr txBox="1"/>
              <p:nvPr/>
            </p:nvSpPr>
            <p:spPr>
              <a:xfrm>
                <a:off x="3325432" y="3292025"/>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4F9E2214-910D-664E-C200-3BE5D80AF17D}"/>
                </a:ext>
              </a:extLst>
            </p:cNvPr>
            <p:cNvGrpSpPr/>
            <p:nvPr/>
          </p:nvGrpSpPr>
          <p:grpSpPr>
            <a:xfrm>
              <a:off x="6302952" y="4022289"/>
              <a:ext cx="219661" cy="325123"/>
              <a:chOff x="3120361" y="3873825"/>
              <a:chExt cx="252095" cy="373129"/>
            </a:xfrm>
          </p:grpSpPr>
          <p:sp>
            <p:nvSpPr>
              <p:cNvPr id="656" name="Rectangle 55">
                <a:extLst>
                  <a:ext uri="{FF2B5EF4-FFF2-40B4-BE49-F238E27FC236}">
                    <a16:creationId xmlns:a16="http://schemas.microsoft.com/office/drawing/2014/main" id="{5D4932D1-A23E-0704-62FD-69EDD6FDB7BF}"/>
                  </a:ext>
                </a:extLst>
              </p:cNvPr>
              <p:cNvSpPr>
                <a:spLocks noChangeArrowheads="1"/>
              </p:cNvSpPr>
              <p:nvPr/>
            </p:nvSpPr>
            <p:spPr bwMode="auto">
              <a:xfrm>
                <a:off x="3120361" y="3958152"/>
                <a:ext cx="252095" cy="252095"/>
              </a:xfrm>
              <a:prstGeom prst="rect">
                <a:avLst/>
              </a:prstGeom>
              <a:solidFill>
                <a:schemeClr val="bg1">
                  <a:lumMod val="95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57" name="文本框 656">
                <a:extLst>
                  <a:ext uri="{FF2B5EF4-FFF2-40B4-BE49-F238E27FC236}">
                    <a16:creationId xmlns:a16="http://schemas.microsoft.com/office/drawing/2014/main" id="{AA989CD5-08AF-6CBE-22CA-5C5F85887CD7}"/>
                  </a:ext>
                </a:extLst>
              </p:cNvPr>
              <p:cNvSpPr txBox="1"/>
              <p:nvPr/>
            </p:nvSpPr>
            <p:spPr>
              <a:xfrm>
                <a:off x="3151331" y="3873825"/>
                <a:ext cx="90047"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40" name="组合 39">
              <a:extLst>
                <a:ext uri="{FF2B5EF4-FFF2-40B4-BE49-F238E27FC236}">
                  <a16:creationId xmlns:a16="http://schemas.microsoft.com/office/drawing/2014/main" id="{BCA93E20-7FA7-7EFA-3934-3590A124BA38}"/>
                </a:ext>
              </a:extLst>
            </p:cNvPr>
            <p:cNvGrpSpPr/>
            <p:nvPr/>
          </p:nvGrpSpPr>
          <p:grpSpPr>
            <a:xfrm>
              <a:off x="6578946" y="4411080"/>
              <a:ext cx="227753" cy="325123"/>
              <a:chOff x="3372694" y="4648732"/>
              <a:chExt cx="261382" cy="373129"/>
            </a:xfrm>
          </p:grpSpPr>
          <p:sp>
            <p:nvSpPr>
              <p:cNvPr id="654" name="Rectangle 55">
                <a:extLst>
                  <a:ext uri="{FF2B5EF4-FFF2-40B4-BE49-F238E27FC236}">
                    <a16:creationId xmlns:a16="http://schemas.microsoft.com/office/drawing/2014/main" id="{B18B0823-9AC9-9ECE-1C93-F9D5D476965A}"/>
                  </a:ext>
                </a:extLst>
              </p:cNvPr>
              <p:cNvSpPr>
                <a:spLocks noChangeArrowheads="1"/>
              </p:cNvSpPr>
              <p:nvPr/>
            </p:nvSpPr>
            <p:spPr bwMode="auto">
              <a:xfrm>
                <a:off x="3381981" y="4744917"/>
                <a:ext cx="252095" cy="252095"/>
              </a:xfrm>
              <a:prstGeom prst="rect">
                <a:avLst/>
              </a:prstGeom>
              <a:solidFill>
                <a:schemeClr val="bg1">
                  <a:lumMod val="95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55" name="文本框 654">
                <a:extLst>
                  <a:ext uri="{FF2B5EF4-FFF2-40B4-BE49-F238E27FC236}">
                    <a16:creationId xmlns:a16="http://schemas.microsoft.com/office/drawing/2014/main" id="{110241E3-394F-95BE-7BB8-2722E626A466}"/>
                  </a:ext>
                </a:extLst>
              </p:cNvPr>
              <p:cNvSpPr txBox="1"/>
              <p:nvPr/>
            </p:nvSpPr>
            <p:spPr>
              <a:xfrm>
                <a:off x="3372694" y="4648732"/>
                <a:ext cx="57362" cy="37312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41" name="组合 40">
              <a:extLst>
                <a:ext uri="{FF2B5EF4-FFF2-40B4-BE49-F238E27FC236}">
                  <a16:creationId xmlns:a16="http://schemas.microsoft.com/office/drawing/2014/main" id="{6A116D29-FFAA-C1EB-3F16-445FAD5AF453}"/>
                </a:ext>
              </a:extLst>
            </p:cNvPr>
            <p:cNvGrpSpPr/>
            <p:nvPr/>
          </p:nvGrpSpPr>
          <p:grpSpPr>
            <a:xfrm>
              <a:off x="5035342" y="5813051"/>
              <a:ext cx="6360482" cy="434442"/>
              <a:chOff x="474251" y="5707627"/>
              <a:chExt cx="8955183" cy="713719"/>
            </a:xfrm>
          </p:grpSpPr>
          <p:sp>
            <p:nvSpPr>
              <p:cNvPr id="652" name="矩形: 圆角 651">
                <a:extLst>
                  <a:ext uri="{FF2B5EF4-FFF2-40B4-BE49-F238E27FC236}">
                    <a16:creationId xmlns:a16="http://schemas.microsoft.com/office/drawing/2014/main" id="{AD9CAC1C-14CB-6A1B-0297-CA19C4676987}"/>
                  </a:ext>
                </a:extLst>
              </p:cNvPr>
              <p:cNvSpPr/>
              <p:nvPr/>
            </p:nvSpPr>
            <p:spPr>
              <a:xfrm>
                <a:off x="474251" y="5806189"/>
                <a:ext cx="8955183" cy="566881"/>
              </a:xfrm>
              <a:prstGeom prst="roundRect">
                <a:avLst/>
              </a:prstGeom>
              <a:solidFill>
                <a:schemeClr val="bg1">
                  <a:lumMod val="85000"/>
                  <a:alpha val="50196"/>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200" dirty="0">
                  <a:solidFill>
                    <a:schemeClr val="tx1"/>
                  </a:solidFill>
                  <a:latin typeface="Helvetica" panose="020B0604020202020204" pitchFamily="34" charset="0"/>
                  <a:cs typeface="Helvetica" panose="020B0604020202020204" pitchFamily="34" charset="0"/>
                </a:endParaRPr>
              </a:p>
            </p:txBody>
          </p:sp>
          <p:sp>
            <p:nvSpPr>
              <p:cNvPr id="653" name="文本框 652">
                <a:extLst>
                  <a:ext uri="{FF2B5EF4-FFF2-40B4-BE49-F238E27FC236}">
                    <a16:creationId xmlns:a16="http://schemas.microsoft.com/office/drawing/2014/main" id="{06A5DA07-C027-C790-9470-FFC0ABB2B5AD}"/>
                  </a:ext>
                </a:extLst>
              </p:cNvPr>
              <p:cNvSpPr txBox="1"/>
              <p:nvPr/>
            </p:nvSpPr>
            <p:spPr>
              <a:xfrm>
                <a:off x="662212" y="5707627"/>
                <a:ext cx="8705942" cy="713719"/>
              </a:xfrm>
              <a:prstGeom prst="rect">
                <a:avLst/>
              </a:prstGeom>
              <a:noFill/>
            </p:spPr>
            <p:txBody>
              <a:bodyPr wrap="square">
                <a:spAutoFit/>
              </a:bodyPr>
              <a:lstStyle/>
              <a:p>
                <a:r>
                  <a:rPr lang="en-US" altLang="zh-CN" sz="1600" dirty="0">
                    <a:latin typeface="Georgia" panose="02040502050405020303" pitchFamily="18" charset="0"/>
                  </a:rPr>
                  <a:t>S:</a:t>
                </a:r>
                <a:r>
                  <a:rPr lang="zh-CN" altLang="en-US" sz="1600" dirty="0">
                    <a:latin typeface="Georgia" panose="02040502050405020303" pitchFamily="18" charset="0"/>
                  </a:rPr>
                  <a:t> </a:t>
                </a:r>
                <a:r>
                  <a:rPr lang="en-US" altLang="zh-CN" sz="1600" dirty="0">
                    <a:latin typeface="Georgia" panose="02040502050405020303" pitchFamily="18" charset="0"/>
                  </a:rPr>
                  <a:t>Salad      F: Fruit      P: Package      R: Refrigerator</a:t>
                </a:r>
                <a:endParaRPr lang="zh-CN" altLang="en-US" sz="1600" dirty="0"/>
              </a:p>
            </p:txBody>
          </p:sp>
        </p:grpSp>
        <p:grpSp>
          <p:nvGrpSpPr>
            <p:cNvPr id="42" name="组合 41">
              <a:extLst>
                <a:ext uri="{FF2B5EF4-FFF2-40B4-BE49-F238E27FC236}">
                  <a16:creationId xmlns:a16="http://schemas.microsoft.com/office/drawing/2014/main" id="{8E5DD76F-0EC3-6CCB-FAB4-01AF87513ACA}"/>
                </a:ext>
              </a:extLst>
            </p:cNvPr>
            <p:cNvGrpSpPr/>
            <p:nvPr/>
          </p:nvGrpSpPr>
          <p:grpSpPr>
            <a:xfrm>
              <a:off x="7158091" y="1511121"/>
              <a:ext cx="2813111" cy="1805496"/>
              <a:chOff x="3656504" y="936987"/>
              <a:chExt cx="3228484" cy="2072091"/>
            </a:xfrm>
          </p:grpSpPr>
          <p:cxnSp>
            <p:nvCxnSpPr>
              <p:cNvPr id="498" name="直接箭头连接符 497">
                <a:extLst>
                  <a:ext uri="{FF2B5EF4-FFF2-40B4-BE49-F238E27FC236}">
                    <a16:creationId xmlns:a16="http://schemas.microsoft.com/office/drawing/2014/main" id="{27B6C4F8-A955-FB9A-F344-B53D30D6DCF5}"/>
                  </a:ext>
                </a:extLst>
              </p:cNvPr>
              <p:cNvCxnSpPr>
                <a:stCxn id="676" idx="2"/>
                <a:endCxn id="644" idx="0"/>
              </p:cNvCxnSpPr>
              <p:nvPr/>
            </p:nvCxnSpPr>
            <p:spPr>
              <a:xfrm>
                <a:off x="3876362" y="936987"/>
                <a:ext cx="1521809" cy="13878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99" name="直接箭头连接符 498">
                <a:extLst>
                  <a:ext uri="{FF2B5EF4-FFF2-40B4-BE49-F238E27FC236}">
                    <a16:creationId xmlns:a16="http://schemas.microsoft.com/office/drawing/2014/main" id="{8DD86A91-B7D5-A547-5CEF-8698BD66EE2B}"/>
                  </a:ext>
                </a:extLst>
              </p:cNvPr>
              <p:cNvCxnSpPr>
                <a:stCxn id="644" idx="2"/>
                <a:endCxn id="642" idx="0"/>
              </p:cNvCxnSpPr>
              <p:nvPr/>
            </p:nvCxnSpPr>
            <p:spPr>
              <a:xfrm flipH="1">
                <a:off x="5026744" y="1327865"/>
                <a:ext cx="371427" cy="11369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00" name="直接箭头连接符 499">
                <a:extLst>
                  <a:ext uri="{FF2B5EF4-FFF2-40B4-BE49-F238E27FC236}">
                    <a16:creationId xmlns:a16="http://schemas.microsoft.com/office/drawing/2014/main" id="{5DA6DCA4-92F2-FAC0-DCD4-C9446B6EDC8B}"/>
                  </a:ext>
                </a:extLst>
              </p:cNvPr>
              <p:cNvCxnSpPr>
                <a:stCxn id="644" idx="2"/>
                <a:endCxn id="650" idx="0"/>
              </p:cNvCxnSpPr>
              <p:nvPr/>
            </p:nvCxnSpPr>
            <p:spPr>
              <a:xfrm>
                <a:off x="5398171" y="1327865"/>
                <a:ext cx="893555" cy="324039"/>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01" name="直接箭头连接符 500">
                <a:extLst>
                  <a:ext uri="{FF2B5EF4-FFF2-40B4-BE49-F238E27FC236}">
                    <a16:creationId xmlns:a16="http://schemas.microsoft.com/office/drawing/2014/main" id="{A0FF9E13-0DB4-6954-3D8C-7F0D0C33E64D}"/>
                  </a:ext>
                </a:extLst>
              </p:cNvPr>
              <p:cNvCxnSpPr>
                <a:stCxn id="642" idx="2"/>
                <a:endCxn id="550" idx="0"/>
              </p:cNvCxnSpPr>
              <p:nvPr/>
            </p:nvCxnSpPr>
            <p:spPr>
              <a:xfrm flipH="1">
                <a:off x="4439700" y="1693653"/>
                <a:ext cx="587044" cy="21521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02" name="直接箭头连接符 501">
                <a:extLst>
                  <a:ext uri="{FF2B5EF4-FFF2-40B4-BE49-F238E27FC236}">
                    <a16:creationId xmlns:a16="http://schemas.microsoft.com/office/drawing/2014/main" id="{46CAC9FF-79A2-6D83-0A3F-798A1B51F54D}"/>
                  </a:ext>
                </a:extLst>
              </p:cNvPr>
              <p:cNvCxnSpPr>
                <a:stCxn id="642" idx="2"/>
                <a:endCxn id="640" idx="0"/>
              </p:cNvCxnSpPr>
              <p:nvPr/>
            </p:nvCxnSpPr>
            <p:spPr>
              <a:xfrm>
                <a:off x="5026744" y="1693653"/>
                <a:ext cx="423785" cy="32374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03" name="直接箭头连接符 502">
                <a:extLst>
                  <a:ext uri="{FF2B5EF4-FFF2-40B4-BE49-F238E27FC236}">
                    <a16:creationId xmlns:a16="http://schemas.microsoft.com/office/drawing/2014/main" id="{6E9C2E71-A2D4-9DE4-0B1E-9213BB94533E}"/>
                  </a:ext>
                </a:extLst>
              </p:cNvPr>
              <p:cNvCxnSpPr>
                <a:stCxn id="640" idx="2"/>
                <a:endCxn id="648" idx="0"/>
              </p:cNvCxnSpPr>
              <p:nvPr/>
            </p:nvCxnSpPr>
            <p:spPr>
              <a:xfrm flipH="1">
                <a:off x="4889912" y="2269399"/>
                <a:ext cx="560617" cy="31155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04" name="直接箭头连接符 503">
                <a:extLst>
                  <a:ext uri="{FF2B5EF4-FFF2-40B4-BE49-F238E27FC236}">
                    <a16:creationId xmlns:a16="http://schemas.microsoft.com/office/drawing/2014/main" id="{802BECDB-FBB6-6153-BCE2-D0565B888D7A}"/>
                  </a:ext>
                </a:extLst>
              </p:cNvPr>
              <p:cNvCxnSpPr>
                <a:stCxn id="640" idx="2"/>
                <a:endCxn id="646" idx="0"/>
              </p:cNvCxnSpPr>
              <p:nvPr/>
            </p:nvCxnSpPr>
            <p:spPr>
              <a:xfrm>
                <a:off x="5450529" y="2269399"/>
                <a:ext cx="694696" cy="34302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505" name="组合 504">
                <a:extLst>
                  <a:ext uri="{FF2B5EF4-FFF2-40B4-BE49-F238E27FC236}">
                    <a16:creationId xmlns:a16="http://schemas.microsoft.com/office/drawing/2014/main" id="{41B75D98-7A14-9A49-0B87-C4A3904CFABC}"/>
                  </a:ext>
                </a:extLst>
              </p:cNvPr>
              <p:cNvGrpSpPr/>
              <p:nvPr/>
            </p:nvGrpSpPr>
            <p:grpSpPr>
              <a:xfrm>
                <a:off x="5698464" y="1651904"/>
                <a:ext cx="1186524" cy="374485"/>
                <a:chOff x="6399368" y="4179295"/>
                <a:chExt cx="1186524" cy="374485"/>
              </a:xfrm>
            </p:grpSpPr>
            <p:sp>
              <p:nvSpPr>
                <p:cNvPr id="650" name="Rectangle 55">
                  <a:extLst>
                    <a:ext uri="{FF2B5EF4-FFF2-40B4-BE49-F238E27FC236}">
                      <a16:creationId xmlns:a16="http://schemas.microsoft.com/office/drawing/2014/main" id="{C4EC9F25-6B87-6A0B-E957-E02308F52232}"/>
                    </a:ext>
                  </a:extLst>
                </p:cNvPr>
                <p:cNvSpPr>
                  <a:spLocks noChangeArrowheads="1"/>
                </p:cNvSpPr>
                <p:nvPr/>
              </p:nvSpPr>
              <p:spPr bwMode="auto">
                <a:xfrm>
                  <a:off x="6399368" y="4179295"/>
                  <a:ext cx="1186524"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noAutofit/>
                </a:bodyPr>
                <a:lstStyle/>
                <a:p>
                  <a:pPr lvl="0" algn="l">
                    <a:buClrTx/>
                    <a:buSzTx/>
                    <a:buFontTx/>
                  </a:pPr>
                  <a:endParaRPr lang="zh-CN" altLang="en-US" sz="1200" dirty="0">
                    <a:latin typeface="Times New Roman" panose="02020603050405020304" pitchFamily="18" charset="0"/>
                    <a:cs typeface="Times New Roman" panose="02020603050405020304" pitchFamily="18" charset="0"/>
                    <a:sym typeface="+mn-ea"/>
                  </a:endParaRPr>
                </a:p>
              </p:txBody>
            </p:sp>
            <p:sp>
              <p:nvSpPr>
                <p:cNvPr id="651" name="文本框 650">
                  <a:extLst>
                    <a:ext uri="{FF2B5EF4-FFF2-40B4-BE49-F238E27FC236}">
                      <a16:creationId xmlns:a16="http://schemas.microsoft.com/office/drawing/2014/main" id="{CBA4E3E8-9E22-F982-40AB-0DE0172B6499}"/>
                    </a:ext>
                  </a:extLst>
                </p:cNvPr>
                <p:cNvSpPr txBox="1"/>
                <p:nvPr/>
              </p:nvSpPr>
              <p:spPr>
                <a:xfrm>
                  <a:off x="6427055" y="4184432"/>
                  <a:ext cx="1098578" cy="320675"/>
                </a:xfrm>
                <a:prstGeom prst="rect">
                  <a:avLst/>
                </a:prstGeom>
                <a:noFill/>
                <a:effectLst/>
              </p:spPr>
              <p:txBody>
                <a:bodyPr wrap="square">
                  <a:noAutofit/>
                </a:bodyPr>
                <a:lstStyle/>
                <a:p>
                  <a:pPr algn="ctr"/>
                  <a:r>
                    <a:rPr lang="en-US" altLang="zh-CN" sz="1200" dirty="0">
                      <a:latin typeface="Georgia" panose="02040502050405020303" pitchFamily="18" charset="0"/>
                    </a:rPr>
                    <a:t>Get(S,R)</a:t>
                  </a:r>
                </a:p>
              </p:txBody>
            </p:sp>
          </p:grpSp>
          <p:grpSp>
            <p:nvGrpSpPr>
              <p:cNvPr id="506" name="组合 505">
                <a:extLst>
                  <a:ext uri="{FF2B5EF4-FFF2-40B4-BE49-F238E27FC236}">
                    <a16:creationId xmlns:a16="http://schemas.microsoft.com/office/drawing/2014/main" id="{94360C71-0F91-B91B-2255-64B3C539140F}"/>
                  </a:ext>
                </a:extLst>
              </p:cNvPr>
              <p:cNvGrpSpPr/>
              <p:nvPr/>
            </p:nvGrpSpPr>
            <p:grpSpPr>
              <a:xfrm>
                <a:off x="4292694" y="2580950"/>
                <a:ext cx="1194435" cy="428128"/>
                <a:chOff x="5130598" y="2382491"/>
                <a:chExt cx="1194435" cy="696595"/>
              </a:xfrm>
            </p:grpSpPr>
            <p:sp>
              <p:nvSpPr>
                <p:cNvPr id="648" name="椭圆 647">
                  <a:extLst>
                    <a:ext uri="{FF2B5EF4-FFF2-40B4-BE49-F238E27FC236}">
                      <a16:creationId xmlns:a16="http://schemas.microsoft.com/office/drawing/2014/main" id="{3FEBC869-624F-4575-2ED1-EDD4446BF0DF}"/>
                    </a:ext>
                  </a:extLst>
                </p:cNvPr>
                <p:cNvSpPr/>
                <p:nvPr/>
              </p:nvSpPr>
              <p:spPr>
                <a:xfrm>
                  <a:off x="5130598" y="2382491"/>
                  <a:ext cx="1194435" cy="696595"/>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49" name="文本框 648">
                  <a:extLst>
                    <a:ext uri="{FF2B5EF4-FFF2-40B4-BE49-F238E27FC236}">
                      <a16:creationId xmlns:a16="http://schemas.microsoft.com/office/drawing/2014/main" id="{3E709D08-4446-3F96-7EF4-3DCF600C9696}"/>
                    </a:ext>
                  </a:extLst>
                </p:cNvPr>
                <p:cNvSpPr txBox="1"/>
                <p:nvPr/>
              </p:nvSpPr>
              <p:spPr>
                <a:xfrm>
                  <a:off x="5192484" y="2458454"/>
                  <a:ext cx="1088390" cy="351155"/>
                </a:xfrm>
                <a:prstGeom prst="rect">
                  <a:avLst/>
                </a:prstGeom>
                <a:noFill/>
                <a:effectLst/>
              </p:spPr>
              <p:txBody>
                <a:bodyPr wrap="square">
                  <a:noAutofit/>
                </a:bodyPr>
                <a:lstStyle/>
                <a:p>
                  <a:pPr algn="ctr">
                    <a:buClrTx/>
                    <a:buSzTx/>
                    <a:buFontTx/>
                  </a:pPr>
                  <a:r>
                    <a:rPr lang="en-US" altLang="zh-CN" sz="1200">
                      <a:latin typeface="Georgia" panose="02040502050405020303" pitchFamily="18" charset="0"/>
                    </a:rPr>
                    <a:t>In(S,R)</a:t>
                  </a:r>
                  <a:endParaRPr lang="en-US" altLang="zh-CN" sz="1200" dirty="0" err="1">
                    <a:latin typeface="Georgia" panose="02040502050405020303" pitchFamily="18" charset="0"/>
                  </a:endParaRPr>
                </a:p>
              </p:txBody>
            </p:sp>
          </p:grpSp>
          <p:grpSp>
            <p:nvGrpSpPr>
              <p:cNvPr id="507" name="组合 506">
                <a:extLst>
                  <a:ext uri="{FF2B5EF4-FFF2-40B4-BE49-F238E27FC236}">
                    <a16:creationId xmlns:a16="http://schemas.microsoft.com/office/drawing/2014/main" id="{988A80DE-0BFF-5307-342A-360D0365CE3F}"/>
                  </a:ext>
                </a:extLst>
              </p:cNvPr>
              <p:cNvGrpSpPr/>
              <p:nvPr/>
            </p:nvGrpSpPr>
            <p:grpSpPr>
              <a:xfrm>
                <a:off x="5560163" y="2612419"/>
                <a:ext cx="1174750" cy="374485"/>
                <a:chOff x="6307520" y="4937245"/>
                <a:chExt cx="1174750" cy="374485"/>
              </a:xfrm>
            </p:grpSpPr>
            <p:sp>
              <p:nvSpPr>
                <p:cNvPr id="646" name="Rectangle 55">
                  <a:extLst>
                    <a:ext uri="{FF2B5EF4-FFF2-40B4-BE49-F238E27FC236}">
                      <a16:creationId xmlns:a16="http://schemas.microsoft.com/office/drawing/2014/main" id="{4E83E7B8-56C0-7B77-1B15-1F12634D1308}"/>
                    </a:ext>
                  </a:extLst>
                </p:cNvPr>
                <p:cNvSpPr>
                  <a:spLocks noChangeArrowheads="1"/>
                </p:cNvSpPr>
                <p:nvPr/>
              </p:nvSpPr>
              <p:spPr bwMode="auto">
                <a:xfrm>
                  <a:off x="6388442" y="4937245"/>
                  <a:ext cx="1008279"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47" name="文本框 646">
                  <a:extLst>
                    <a:ext uri="{FF2B5EF4-FFF2-40B4-BE49-F238E27FC236}">
                      <a16:creationId xmlns:a16="http://schemas.microsoft.com/office/drawing/2014/main" id="{A30E2343-A4EE-1725-4078-6C382290B214}"/>
                    </a:ext>
                  </a:extLst>
                </p:cNvPr>
                <p:cNvSpPr txBox="1"/>
                <p:nvPr/>
              </p:nvSpPr>
              <p:spPr>
                <a:xfrm>
                  <a:off x="6307520" y="4950848"/>
                  <a:ext cx="1174750" cy="215264"/>
                </a:xfrm>
                <a:prstGeom prst="rect">
                  <a:avLst/>
                </a:prstGeom>
                <a:noFill/>
                <a:effectLst/>
              </p:spPr>
              <p:txBody>
                <a:bodyPr wrap="square">
                  <a:noAutofit/>
                </a:bodyPr>
                <a:lstStyle/>
                <a:p>
                  <a:pPr algn="ctr"/>
                  <a:r>
                    <a:rPr lang="en-US" altLang="zh-CN" sz="1200" dirty="0">
                      <a:latin typeface="Georgia" panose="02040502050405020303" pitchFamily="18" charset="0"/>
                    </a:rPr>
                    <a:t>Open(R)</a:t>
                  </a:r>
                </a:p>
              </p:txBody>
            </p:sp>
          </p:grpSp>
          <p:grpSp>
            <p:nvGrpSpPr>
              <p:cNvPr id="508" name="组合 507">
                <a:extLst>
                  <a:ext uri="{FF2B5EF4-FFF2-40B4-BE49-F238E27FC236}">
                    <a16:creationId xmlns:a16="http://schemas.microsoft.com/office/drawing/2014/main" id="{7FDF3FD4-AEF0-57FE-0739-12BE1AF8681D}"/>
                  </a:ext>
                </a:extLst>
              </p:cNvPr>
              <p:cNvGrpSpPr/>
              <p:nvPr/>
            </p:nvGrpSpPr>
            <p:grpSpPr>
              <a:xfrm>
                <a:off x="5271011" y="990523"/>
                <a:ext cx="253207" cy="373131"/>
                <a:chOff x="5611479" y="3733990"/>
                <a:chExt cx="253207" cy="373131"/>
              </a:xfrm>
            </p:grpSpPr>
            <p:sp>
              <p:nvSpPr>
                <p:cNvPr id="644" name="Rectangle 55">
                  <a:extLst>
                    <a:ext uri="{FF2B5EF4-FFF2-40B4-BE49-F238E27FC236}">
                      <a16:creationId xmlns:a16="http://schemas.microsoft.com/office/drawing/2014/main" id="{E9D36759-CB93-82F2-343A-F1361262856E}"/>
                    </a:ext>
                  </a:extLst>
                </p:cNvPr>
                <p:cNvSpPr>
                  <a:spLocks noChangeArrowheads="1"/>
                </p:cNvSpPr>
                <p:nvPr/>
              </p:nvSpPr>
              <p:spPr bwMode="auto">
                <a:xfrm>
                  <a:off x="5612591" y="3819237"/>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45" name="文本框 644">
                  <a:extLst>
                    <a:ext uri="{FF2B5EF4-FFF2-40B4-BE49-F238E27FC236}">
                      <a16:creationId xmlns:a16="http://schemas.microsoft.com/office/drawing/2014/main" id="{587F89A1-8F2B-84BE-70F7-F3BED6C28FC3}"/>
                    </a:ext>
                  </a:extLst>
                </p:cNvPr>
                <p:cNvSpPr txBox="1"/>
                <p:nvPr/>
              </p:nvSpPr>
              <p:spPr>
                <a:xfrm>
                  <a:off x="5611479" y="3733990"/>
                  <a:ext cx="57362" cy="373131"/>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509" name="组合 508">
                <a:extLst>
                  <a:ext uri="{FF2B5EF4-FFF2-40B4-BE49-F238E27FC236}">
                    <a16:creationId xmlns:a16="http://schemas.microsoft.com/office/drawing/2014/main" id="{2C8D70E7-03C8-D3B8-DD34-B61EB03BB312}"/>
                  </a:ext>
                </a:extLst>
              </p:cNvPr>
              <p:cNvGrpSpPr/>
              <p:nvPr/>
            </p:nvGrpSpPr>
            <p:grpSpPr>
              <a:xfrm>
                <a:off x="4900696" y="1362565"/>
                <a:ext cx="252095" cy="373130"/>
                <a:chOff x="4800939" y="4010066"/>
                <a:chExt cx="252095" cy="373130"/>
              </a:xfrm>
            </p:grpSpPr>
            <p:sp>
              <p:nvSpPr>
                <p:cNvPr id="642" name="Rectangle 55">
                  <a:extLst>
                    <a:ext uri="{FF2B5EF4-FFF2-40B4-BE49-F238E27FC236}">
                      <a16:creationId xmlns:a16="http://schemas.microsoft.com/office/drawing/2014/main" id="{8858CA22-5BE3-B30C-D5B4-3203015F330E}"/>
                    </a:ext>
                  </a:extLst>
                </p:cNvPr>
                <p:cNvSpPr>
                  <a:spLocks noChangeArrowheads="1"/>
                </p:cNvSpPr>
                <p:nvPr/>
              </p:nvSpPr>
              <p:spPr bwMode="auto">
                <a:xfrm>
                  <a:off x="4800939" y="4089059"/>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43" name="文本框 642">
                  <a:extLst>
                    <a:ext uri="{FF2B5EF4-FFF2-40B4-BE49-F238E27FC236}">
                      <a16:creationId xmlns:a16="http://schemas.microsoft.com/office/drawing/2014/main" id="{B63153CE-D736-B6E3-0A4D-6225950619E1}"/>
                    </a:ext>
                  </a:extLst>
                </p:cNvPr>
                <p:cNvSpPr txBox="1"/>
                <p:nvPr/>
              </p:nvSpPr>
              <p:spPr>
                <a:xfrm>
                  <a:off x="4836941" y="4010066"/>
                  <a:ext cx="90047" cy="373130"/>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510" name="组合 509">
                <a:extLst>
                  <a:ext uri="{FF2B5EF4-FFF2-40B4-BE49-F238E27FC236}">
                    <a16:creationId xmlns:a16="http://schemas.microsoft.com/office/drawing/2014/main" id="{0391EA54-D320-5613-D68D-0E81AAD8AF26}"/>
                  </a:ext>
                </a:extLst>
              </p:cNvPr>
              <p:cNvGrpSpPr/>
              <p:nvPr/>
            </p:nvGrpSpPr>
            <p:grpSpPr>
              <a:xfrm>
                <a:off x="5320425" y="1915302"/>
                <a:ext cx="256104" cy="373130"/>
                <a:chOff x="5290899" y="1428932"/>
                <a:chExt cx="256104" cy="373130"/>
              </a:xfrm>
            </p:grpSpPr>
            <p:sp>
              <p:nvSpPr>
                <p:cNvPr id="640" name="Rectangle 55">
                  <a:extLst>
                    <a:ext uri="{FF2B5EF4-FFF2-40B4-BE49-F238E27FC236}">
                      <a16:creationId xmlns:a16="http://schemas.microsoft.com/office/drawing/2014/main" id="{C9789CFF-654F-A485-9F12-1E47CC9A0F11}"/>
                    </a:ext>
                  </a:extLst>
                </p:cNvPr>
                <p:cNvSpPr>
                  <a:spLocks noChangeArrowheads="1"/>
                </p:cNvSpPr>
                <p:nvPr/>
              </p:nvSpPr>
              <p:spPr bwMode="auto">
                <a:xfrm>
                  <a:off x="5295003" y="1531029"/>
                  <a:ext cx="252000" cy="252000"/>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41" name="文本框 640">
                  <a:extLst>
                    <a:ext uri="{FF2B5EF4-FFF2-40B4-BE49-F238E27FC236}">
                      <a16:creationId xmlns:a16="http://schemas.microsoft.com/office/drawing/2014/main" id="{F6B949D9-1D4E-88C5-3E74-8A28204DD714}"/>
                    </a:ext>
                  </a:extLst>
                </p:cNvPr>
                <p:cNvSpPr txBox="1"/>
                <p:nvPr/>
              </p:nvSpPr>
              <p:spPr>
                <a:xfrm>
                  <a:off x="5290899" y="1428932"/>
                  <a:ext cx="57363" cy="373130"/>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548" name="组合 547">
                <a:extLst>
                  <a:ext uri="{FF2B5EF4-FFF2-40B4-BE49-F238E27FC236}">
                    <a16:creationId xmlns:a16="http://schemas.microsoft.com/office/drawing/2014/main" id="{130368CE-9453-971E-DC74-91B6C3DD41F0}"/>
                  </a:ext>
                </a:extLst>
              </p:cNvPr>
              <p:cNvGrpSpPr/>
              <p:nvPr/>
            </p:nvGrpSpPr>
            <p:grpSpPr>
              <a:xfrm>
                <a:off x="3656504" y="1908864"/>
                <a:ext cx="1576350" cy="425678"/>
                <a:chOff x="3861017" y="4563701"/>
                <a:chExt cx="1368425" cy="425678"/>
              </a:xfrm>
            </p:grpSpPr>
            <p:sp>
              <p:nvSpPr>
                <p:cNvPr id="550" name="椭圆 549">
                  <a:extLst>
                    <a:ext uri="{FF2B5EF4-FFF2-40B4-BE49-F238E27FC236}">
                      <a16:creationId xmlns:a16="http://schemas.microsoft.com/office/drawing/2014/main" id="{C90F1141-BC33-28BA-F4C6-6C367AEE5DF4}"/>
                    </a:ext>
                  </a:extLst>
                </p:cNvPr>
                <p:cNvSpPr/>
                <p:nvPr/>
              </p:nvSpPr>
              <p:spPr>
                <a:xfrm>
                  <a:off x="3950992" y="4563701"/>
                  <a:ext cx="1179830" cy="425678"/>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39" name="文本框 638">
                  <a:extLst>
                    <a:ext uri="{FF2B5EF4-FFF2-40B4-BE49-F238E27FC236}">
                      <a16:creationId xmlns:a16="http://schemas.microsoft.com/office/drawing/2014/main" id="{86E2EB7D-DF28-0DC5-F0EA-24F6919CEBDE}"/>
                    </a:ext>
                  </a:extLst>
                </p:cNvPr>
                <p:cNvSpPr txBox="1"/>
                <p:nvPr/>
              </p:nvSpPr>
              <p:spPr>
                <a:xfrm>
                  <a:off x="3861017" y="4602187"/>
                  <a:ext cx="1368425" cy="287655"/>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(R)</a:t>
                  </a:r>
                </a:p>
              </p:txBody>
            </p:sp>
          </p:grpSp>
        </p:grpSp>
        <p:sp>
          <p:nvSpPr>
            <p:cNvPr id="43" name="文本框 42">
              <a:extLst>
                <a:ext uri="{FF2B5EF4-FFF2-40B4-BE49-F238E27FC236}">
                  <a16:creationId xmlns:a16="http://schemas.microsoft.com/office/drawing/2014/main" id="{1F0CA26A-4CF4-10C5-6028-F538689602BD}"/>
                </a:ext>
              </a:extLst>
            </p:cNvPr>
            <p:cNvSpPr txBox="1"/>
            <p:nvPr/>
          </p:nvSpPr>
          <p:spPr>
            <a:xfrm>
              <a:off x="4950512" y="3119222"/>
              <a:ext cx="3020739" cy="394948"/>
            </a:xfrm>
            <a:prstGeom prst="rect">
              <a:avLst/>
            </a:prstGeom>
            <a:noFill/>
          </p:spPr>
          <p:txBody>
            <a:bodyPr wrap="square">
              <a:spAutoFit/>
            </a:bodyPr>
            <a:lstStyle/>
            <a:p>
              <a:r>
                <a:rPr lang="en-US" altLang="zh-CN" sz="1400" dirty="0">
                  <a:latin typeface="Georgia" panose="02040502050405020303" pitchFamily="18" charset="0"/>
                </a:rPr>
                <a:t>Cross-Tree Expansion</a:t>
              </a:r>
              <a:endParaRPr lang="zh-CN" altLang="en-US" sz="1400" dirty="0"/>
            </a:p>
          </p:txBody>
        </p:sp>
        <p:cxnSp>
          <p:nvCxnSpPr>
            <p:cNvPr id="44" name="连接符: 曲线 43">
              <a:extLst>
                <a:ext uri="{FF2B5EF4-FFF2-40B4-BE49-F238E27FC236}">
                  <a16:creationId xmlns:a16="http://schemas.microsoft.com/office/drawing/2014/main" id="{6A761EC3-D123-89C3-A959-8A5F530192DB}"/>
                </a:ext>
              </a:extLst>
            </p:cNvPr>
            <p:cNvCxnSpPr>
              <a:stCxn id="12" idx="2"/>
              <a:endCxn id="668" idx="2"/>
            </p:cNvCxnSpPr>
            <p:nvPr/>
          </p:nvCxnSpPr>
          <p:spPr>
            <a:xfrm rot="10800000" flipH="1" flipV="1">
              <a:off x="5059598" y="2685244"/>
              <a:ext cx="76317" cy="2109366"/>
            </a:xfrm>
            <a:prstGeom prst="curvedConnector3">
              <a:avLst>
                <a:gd name="adj1" fmla="val -71024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082117A-C31A-819D-019C-477575342F98}"/>
                </a:ext>
              </a:extLst>
            </p:cNvPr>
            <p:cNvSpPr txBox="1"/>
            <p:nvPr/>
          </p:nvSpPr>
          <p:spPr>
            <a:xfrm>
              <a:off x="5126028" y="2510907"/>
              <a:ext cx="847492" cy="382332"/>
            </a:xfrm>
            <a:prstGeom prst="rect">
              <a:avLst/>
            </a:prstGeom>
            <a:noFill/>
            <a:effectLst/>
          </p:spPr>
          <p:txBody>
            <a:bodyPr wrap="square">
              <a:noAutofit/>
            </a:bodyPr>
            <a:lstStyle/>
            <a:p>
              <a:pPr algn="ctr"/>
              <a:r>
                <a:rPr lang="en-US" altLang="zh-CN" sz="1200" dirty="0">
                  <a:latin typeface="Georgia" panose="02040502050405020303" pitchFamily="18" charset="0"/>
                </a:rPr>
                <a:t>Has(F)</a:t>
              </a:r>
            </a:p>
          </p:txBody>
        </p:sp>
        <p:cxnSp>
          <p:nvCxnSpPr>
            <p:cNvPr id="46" name="连接符: 曲线 45">
              <a:extLst>
                <a:ext uri="{FF2B5EF4-FFF2-40B4-BE49-F238E27FC236}">
                  <a16:creationId xmlns:a16="http://schemas.microsoft.com/office/drawing/2014/main" id="{1187F0CD-9B43-A87A-DBA4-4AEC0E3C9A1D}"/>
                </a:ext>
              </a:extLst>
            </p:cNvPr>
            <p:cNvCxnSpPr>
              <a:stCxn id="3" idx="4"/>
              <a:endCxn id="4" idx="4"/>
            </p:cNvCxnSpPr>
            <p:nvPr/>
          </p:nvCxnSpPr>
          <p:spPr>
            <a:xfrm>
              <a:off x="10193150" y="2667553"/>
              <a:ext cx="72936" cy="2339684"/>
            </a:xfrm>
            <a:prstGeom prst="curvedConnector3">
              <a:avLst>
                <a:gd name="adj1" fmla="val 470157"/>
              </a:avLst>
            </a:prstGeom>
            <a:ln w="1905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991AAA-FA32-D5A8-5EDD-F08B394FC2B4}"/>
                </a:ext>
              </a:extLst>
            </p:cNvPr>
            <p:cNvSpPr txBox="1"/>
            <p:nvPr/>
          </p:nvSpPr>
          <p:spPr>
            <a:xfrm>
              <a:off x="10788577" y="3372873"/>
              <a:ext cx="1220137" cy="671411"/>
            </a:xfrm>
            <a:prstGeom prst="rect">
              <a:avLst/>
            </a:prstGeom>
            <a:noFill/>
          </p:spPr>
          <p:txBody>
            <a:bodyPr wrap="square">
              <a:spAutoFit/>
            </a:bodyPr>
            <a:lstStyle/>
            <a:p>
              <a:pPr algn="ctr"/>
              <a:r>
                <a:rPr lang="en-US" altLang="zh-CN" sz="1400" dirty="0">
                  <a:latin typeface="Georgia" panose="02040502050405020303" pitchFamily="18" charset="0"/>
                </a:rPr>
                <a:t>Intention </a:t>
              </a:r>
            </a:p>
            <a:p>
              <a:pPr algn="ctr"/>
              <a:r>
                <a:rPr lang="en-US" altLang="zh-CN" sz="1400" dirty="0">
                  <a:latin typeface="Georgia" panose="02040502050405020303" pitchFamily="18" charset="0"/>
                </a:rPr>
                <a:t>Sharing</a:t>
              </a:r>
              <a:endParaRPr lang="zh-CN" altLang="en-US" sz="1400" dirty="0"/>
            </a:p>
          </p:txBody>
        </p:sp>
        <p:sp>
          <p:nvSpPr>
            <p:cNvPr id="48" name="文本框 47">
              <a:extLst>
                <a:ext uri="{FF2B5EF4-FFF2-40B4-BE49-F238E27FC236}">
                  <a16:creationId xmlns:a16="http://schemas.microsoft.com/office/drawing/2014/main" id="{D655B24C-58CF-8C62-8D17-C8660C0F532C}"/>
                </a:ext>
              </a:extLst>
            </p:cNvPr>
            <p:cNvSpPr txBox="1"/>
            <p:nvPr/>
          </p:nvSpPr>
          <p:spPr>
            <a:xfrm>
              <a:off x="9192501" y="1406955"/>
              <a:ext cx="1620016" cy="671411"/>
            </a:xfrm>
            <a:prstGeom prst="rect">
              <a:avLst/>
            </a:prstGeom>
            <a:noFill/>
          </p:spPr>
          <p:txBody>
            <a:bodyPr wrap="square">
              <a:spAutoFit/>
            </a:bodyPr>
            <a:lstStyle/>
            <a:p>
              <a:pPr algn="ctr"/>
              <a:r>
                <a:rPr lang="en-US" altLang="zh-CN" sz="1400" dirty="0">
                  <a:latin typeface="Georgia" panose="02040502050405020303" pitchFamily="18" charset="0"/>
                </a:rPr>
                <a:t>Subtree </a:t>
              </a:r>
            </a:p>
            <a:p>
              <a:pPr algn="ctr"/>
              <a:r>
                <a:rPr lang="en-US" altLang="zh-CN" sz="1400" dirty="0">
                  <a:latin typeface="Georgia" panose="02040502050405020303" pitchFamily="18" charset="0"/>
                </a:rPr>
                <a:t>Pre-Planning</a:t>
              </a:r>
              <a:endParaRPr lang="zh-CN" altLang="en-US" sz="1400" dirty="0"/>
            </a:p>
          </p:txBody>
        </p:sp>
        <p:cxnSp>
          <p:nvCxnSpPr>
            <p:cNvPr id="49" name="直接连接符 48">
              <a:extLst>
                <a:ext uri="{FF2B5EF4-FFF2-40B4-BE49-F238E27FC236}">
                  <a16:creationId xmlns:a16="http://schemas.microsoft.com/office/drawing/2014/main" id="{4E9A2E4E-53E5-07E0-4153-C4688F499D59}"/>
                </a:ext>
              </a:extLst>
            </p:cNvPr>
            <p:cNvCxnSpPr/>
            <p:nvPr/>
          </p:nvCxnSpPr>
          <p:spPr>
            <a:xfrm>
              <a:off x="4873124" y="3525461"/>
              <a:ext cx="5583018" cy="32972"/>
            </a:xfrm>
            <a:prstGeom prst="line">
              <a:avLst/>
            </a:prstGeom>
            <a:noFill/>
            <a:ln w="19050">
              <a:solidFill>
                <a:schemeClr val="tx1"/>
              </a:solidFill>
              <a:prstDash val="dash"/>
              <a:headEnd type="none" w="med" len="med"/>
              <a:tailEnd type="none" w="med" len="med"/>
            </a:ln>
            <a:effectLst/>
          </p:spPr>
          <p:style>
            <a:lnRef idx="2">
              <a:schemeClr val="accent1">
                <a:lumMod val="75000"/>
              </a:schemeClr>
            </a:lnRef>
            <a:fillRef idx="1">
              <a:schemeClr val="accent1"/>
            </a:fillRef>
            <a:effectRef idx="0">
              <a:srgbClr val="FFFFFF"/>
            </a:effectRef>
            <a:fontRef idx="minor">
              <a:schemeClr val="lt1"/>
            </a:fontRef>
          </p:style>
        </p:cxnSp>
        <p:grpSp>
          <p:nvGrpSpPr>
            <p:cNvPr id="50" name="组合 49">
              <a:extLst>
                <a:ext uri="{FF2B5EF4-FFF2-40B4-BE49-F238E27FC236}">
                  <a16:creationId xmlns:a16="http://schemas.microsoft.com/office/drawing/2014/main" id="{7CB48159-4271-CED2-2FBD-7FF8E1A5A598}"/>
                </a:ext>
              </a:extLst>
            </p:cNvPr>
            <p:cNvGrpSpPr/>
            <p:nvPr/>
          </p:nvGrpSpPr>
          <p:grpSpPr>
            <a:xfrm>
              <a:off x="7290491" y="3815951"/>
              <a:ext cx="2813111" cy="1765887"/>
              <a:chOff x="3656504" y="982445"/>
              <a:chExt cx="3228484" cy="2026633"/>
            </a:xfrm>
          </p:grpSpPr>
          <p:cxnSp>
            <p:nvCxnSpPr>
              <p:cNvPr id="54" name="直接箭头连接符 53">
                <a:extLst>
                  <a:ext uri="{FF2B5EF4-FFF2-40B4-BE49-F238E27FC236}">
                    <a16:creationId xmlns:a16="http://schemas.microsoft.com/office/drawing/2014/main" id="{2A46C376-5BAC-BE67-C419-C2B2B8E275DB}"/>
                  </a:ext>
                </a:extLst>
              </p:cNvPr>
              <p:cNvCxnSpPr>
                <a:stCxn id="658" idx="2"/>
                <a:endCxn id="490" idx="0"/>
              </p:cNvCxnSpPr>
              <p:nvPr/>
            </p:nvCxnSpPr>
            <p:spPr>
              <a:xfrm>
                <a:off x="3794266" y="982445"/>
                <a:ext cx="1603905" cy="93325"/>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E7201B50-1E53-570F-8E59-2FDD307B90A1}"/>
                  </a:ext>
                </a:extLst>
              </p:cNvPr>
              <p:cNvCxnSpPr>
                <a:stCxn id="490" idx="2"/>
                <a:endCxn id="488" idx="0"/>
              </p:cNvCxnSpPr>
              <p:nvPr/>
            </p:nvCxnSpPr>
            <p:spPr>
              <a:xfrm flipH="1">
                <a:off x="5026744" y="1327865"/>
                <a:ext cx="371427" cy="11369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33485153-035C-510C-CE45-B95BBA26D09D}"/>
                  </a:ext>
                </a:extLst>
              </p:cNvPr>
              <p:cNvCxnSpPr>
                <a:stCxn id="490" idx="2"/>
                <a:endCxn id="496" idx="0"/>
              </p:cNvCxnSpPr>
              <p:nvPr/>
            </p:nvCxnSpPr>
            <p:spPr>
              <a:xfrm>
                <a:off x="5398171" y="1327865"/>
                <a:ext cx="893555" cy="324039"/>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4F69523E-1076-B374-B0CE-2F77D2B4C81E}"/>
                  </a:ext>
                </a:extLst>
              </p:cNvPr>
              <p:cNvCxnSpPr>
                <a:stCxn id="488" idx="2"/>
                <a:endCxn id="484" idx="0"/>
              </p:cNvCxnSpPr>
              <p:nvPr/>
            </p:nvCxnSpPr>
            <p:spPr>
              <a:xfrm flipH="1">
                <a:off x="4439700" y="1693653"/>
                <a:ext cx="587044" cy="21521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1E01920F-73F8-67DD-1D98-EF779D0975BD}"/>
                  </a:ext>
                </a:extLst>
              </p:cNvPr>
              <p:cNvCxnSpPr>
                <a:stCxn id="488" idx="2"/>
                <a:endCxn id="486" idx="0"/>
              </p:cNvCxnSpPr>
              <p:nvPr/>
            </p:nvCxnSpPr>
            <p:spPr>
              <a:xfrm>
                <a:off x="5026744" y="1693653"/>
                <a:ext cx="423785" cy="32374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DA667205-1A71-AB5D-9F96-314FF9087A5A}"/>
                  </a:ext>
                </a:extLst>
              </p:cNvPr>
              <p:cNvCxnSpPr>
                <a:stCxn id="486" idx="2"/>
                <a:endCxn id="494" idx="0"/>
              </p:cNvCxnSpPr>
              <p:nvPr/>
            </p:nvCxnSpPr>
            <p:spPr>
              <a:xfrm flipH="1">
                <a:off x="4889912" y="2269399"/>
                <a:ext cx="560617" cy="31155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5911A048-D654-B7EC-D833-551AE503F1F5}"/>
                  </a:ext>
                </a:extLst>
              </p:cNvPr>
              <p:cNvCxnSpPr>
                <a:stCxn id="486" idx="2"/>
                <a:endCxn id="492" idx="0"/>
              </p:cNvCxnSpPr>
              <p:nvPr/>
            </p:nvCxnSpPr>
            <p:spPr>
              <a:xfrm>
                <a:off x="5450529" y="2269399"/>
                <a:ext cx="694696" cy="34302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61" name="组合 60">
                <a:extLst>
                  <a:ext uri="{FF2B5EF4-FFF2-40B4-BE49-F238E27FC236}">
                    <a16:creationId xmlns:a16="http://schemas.microsoft.com/office/drawing/2014/main" id="{D3433F52-06AE-7ED2-6BC4-5D0488D89435}"/>
                  </a:ext>
                </a:extLst>
              </p:cNvPr>
              <p:cNvGrpSpPr/>
              <p:nvPr/>
            </p:nvGrpSpPr>
            <p:grpSpPr>
              <a:xfrm>
                <a:off x="5697404" y="1632787"/>
                <a:ext cx="1187584" cy="393602"/>
                <a:chOff x="6398308" y="4160178"/>
                <a:chExt cx="1187584" cy="393602"/>
              </a:xfrm>
            </p:grpSpPr>
            <p:sp>
              <p:nvSpPr>
                <p:cNvPr id="496" name="Rectangle 55">
                  <a:extLst>
                    <a:ext uri="{FF2B5EF4-FFF2-40B4-BE49-F238E27FC236}">
                      <a16:creationId xmlns:a16="http://schemas.microsoft.com/office/drawing/2014/main" id="{226C69AB-7EA6-363A-3CB7-DF87629C6D7D}"/>
                    </a:ext>
                  </a:extLst>
                </p:cNvPr>
                <p:cNvSpPr>
                  <a:spLocks noChangeArrowheads="1"/>
                </p:cNvSpPr>
                <p:nvPr/>
              </p:nvSpPr>
              <p:spPr bwMode="auto">
                <a:xfrm>
                  <a:off x="6399368" y="4179295"/>
                  <a:ext cx="1186524"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noAutofit/>
                </a:bodyPr>
                <a:lstStyle/>
                <a:p>
                  <a:pPr lvl="0" algn="l">
                    <a:buClrTx/>
                    <a:buSzTx/>
                    <a:buFontTx/>
                  </a:pPr>
                  <a:endParaRPr lang="zh-CN" altLang="en-US" sz="1200" dirty="0">
                    <a:latin typeface="Times New Roman" panose="02020603050405020304" pitchFamily="18" charset="0"/>
                    <a:cs typeface="Times New Roman" panose="02020603050405020304" pitchFamily="18" charset="0"/>
                    <a:sym typeface="+mn-ea"/>
                  </a:endParaRPr>
                </a:p>
              </p:txBody>
            </p:sp>
            <p:sp>
              <p:nvSpPr>
                <p:cNvPr id="497" name="文本框 496">
                  <a:extLst>
                    <a:ext uri="{FF2B5EF4-FFF2-40B4-BE49-F238E27FC236}">
                      <a16:creationId xmlns:a16="http://schemas.microsoft.com/office/drawing/2014/main" id="{B7DD5BCE-711B-A3F4-59DE-E76A6BAC3047}"/>
                    </a:ext>
                  </a:extLst>
                </p:cNvPr>
                <p:cNvSpPr txBox="1"/>
                <p:nvPr/>
              </p:nvSpPr>
              <p:spPr>
                <a:xfrm>
                  <a:off x="6398308" y="4160178"/>
                  <a:ext cx="1146302" cy="320675"/>
                </a:xfrm>
                <a:prstGeom prst="rect">
                  <a:avLst/>
                </a:prstGeom>
                <a:noFill/>
                <a:effectLst/>
              </p:spPr>
              <p:txBody>
                <a:bodyPr wrap="square">
                  <a:noAutofit/>
                </a:bodyPr>
                <a:lstStyle/>
                <a:p>
                  <a:pPr algn="ctr"/>
                  <a:r>
                    <a:rPr lang="en-US" altLang="zh-CN" sz="1200" dirty="0">
                      <a:latin typeface="Georgia" panose="02040502050405020303" pitchFamily="18" charset="0"/>
                    </a:rPr>
                    <a:t>Get(S,R)</a:t>
                  </a:r>
                </a:p>
              </p:txBody>
            </p:sp>
          </p:grpSp>
          <p:grpSp>
            <p:nvGrpSpPr>
              <p:cNvPr id="62" name="组合 61">
                <a:extLst>
                  <a:ext uri="{FF2B5EF4-FFF2-40B4-BE49-F238E27FC236}">
                    <a16:creationId xmlns:a16="http://schemas.microsoft.com/office/drawing/2014/main" id="{1D472E41-075E-3035-D29E-3E66D0A3C020}"/>
                  </a:ext>
                </a:extLst>
              </p:cNvPr>
              <p:cNvGrpSpPr/>
              <p:nvPr/>
            </p:nvGrpSpPr>
            <p:grpSpPr>
              <a:xfrm>
                <a:off x="4292694" y="2580950"/>
                <a:ext cx="1194435" cy="428128"/>
                <a:chOff x="5130598" y="2382491"/>
                <a:chExt cx="1194435" cy="696595"/>
              </a:xfrm>
            </p:grpSpPr>
            <p:sp>
              <p:nvSpPr>
                <p:cNvPr id="494" name="椭圆 493">
                  <a:extLst>
                    <a:ext uri="{FF2B5EF4-FFF2-40B4-BE49-F238E27FC236}">
                      <a16:creationId xmlns:a16="http://schemas.microsoft.com/office/drawing/2014/main" id="{4EA07CFD-9131-A123-C52D-8CEFBEC58434}"/>
                    </a:ext>
                  </a:extLst>
                </p:cNvPr>
                <p:cNvSpPr/>
                <p:nvPr/>
              </p:nvSpPr>
              <p:spPr>
                <a:xfrm>
                  <a:off x="5130598" y="2382491"/>
                  <a:ext cx="1194435" cy="696595"/>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95" name="文本框 494">
                  <a:extLst>
                    <a:ext uri="{FF2B5EF4-FFF2-40B4-BE49-F238E27FC236}">
                      <a16:creationId xmlns:a16="http://schemas.microsoft.com/office/drawing/2014/main" id="{D42002BD-21CB-BD52-1ECB-FC54F7D0AA83}"/>
                    </a:ext>
                  </a:extLst>
                </p:cNvPr>
                <p:cNvSpPr txBox="1"/>
                <p:nvPr/>
              </p:nvSpPr>
              <p:spPr>
                <a:xfrm>
                  <a:off x="5192484" y="2458454"/>
                  <a:ext cx="1088390" cy="351155"/>
                </a:xfrm>
                <a:prstGeom prst="rect">
                  <a:avLst/>
                </a:prstGeom>
                <a:noFill/>
                <a:effectLst/>
              </p:spPr>
              <p:txBody>
                <a:bodyPr wrap="square">
                  <a:noAutofit/>
                </a:bodyPr>
                <a:lstStyle/>
                <a:p>
                  <a:pPr algn="ctr">
                    <a:buClrTx/>
                    <a:buSzTx/>
                    <a:buFontTx/>
                  </a:pPr>
                  <a:r>
                    <a:rPr lang="en-US" altLang="zh-CN" sz="1200" dirty="0">
                      <a:latin typeface="Georgia" panose="02040502050405020303" pitchFamily="18" charset="0"/>
                    </a:rPr>
                    <a:t>In(S,R)</a:t>
                  </a:r>
                </a:p>
              </p:txBody>
            </p:sp>
          </p:grpSp>
          <p:grpSp>
            <p:nvGrpSpPr>
              <p:cNvPr id="63" name="组合 62">
                <a:extLst>
                  <a:ext uri="{FF2B5EF4-FFF2-40B4-BE49-F238E27FC236}">
                    <a16:creationId xmlns:a16="http://schemas.microsoft.com/office/drawing/2014/main" id="{24A3EB14-5F15-B5E3-2DC0-4C88F6D578AF}"/>
                  </a:ext>
                </a:extLst>
              </p:cNvPr>
              <p:cNvGrpSpPr/>
              <p:nvPr/>
            </p:nvGrpSpPr>
            <p:grpSpPr>
              <a:xfrm>
                <a:off x="5570293" y="2595001"/>
                <a:ext cx="1174750" cy="391903"/>
                <a:chOff x="6317650" y="4919827"/>
                <a:chExt cx="1174750" cy="391903"/>
              </a:xfrm>
            </p:grpSpPr>
            <p:sp>
              <p:nvSpPr>
                <p:cNvPr id="492" name="Rectangle 55">
                  <a:extLst>
                    <a:ext uri="{FF2B5EF4-FFF2-40B4-BE49-F238E27FC236}">
                      <a16:creationId xmlns:a16="http://schemas.microsoft.com/office/drawing/2014/main" id="{3B9E95B7-E6D5-C75C-A602-13F2DECFF64A}"/>
                    </a:ext>
                  </a:extLst>
                </p:cNvPr>
                <p:cNvSpPr>
                  <a:spLocks noChangeArrowheads="1"/>
                </p:cNvSpPr>
                <p:nvPr/>
              </p:nvSpPr>
              <p:spPr bwMode="auto">
                <a:xfrm>
                  <a:off x="6388442" y="4937245"/>
                  <a:ext cx="1008279"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93" name="文本框 492">
                  <a:extLst>
                    <a:ext uri="{FF2B5EF4-FFF2-40B4-BE49-F238E27FC236}">
                      <a16:creationId xmlns:a16="http://schemas.microsoft.com/office/drawing/2014/main" id="{DC233B70-C477-8E84-573E-2464CBFD155C}"/>
                    </a:ext>
                  </a:extLst>
                </p:cNvPr>
                <p:cNvSpPr txBox="1"/>
                <p:nvPr/>
              </p:nvSpPr>
              <p:spPr>
                <a:xfrm>
                  <a:off x="6317650" y="4919827"/>
                  <a:ext cx="1174750" cy="215264"/>
                </a:xfrm>
                <a:prstGeom prst="rect">
                  <a:avLst/>
                </a:prstGeom>
                <a:noFill/>
                <a:effectLst/>
              </p:spPr>
              <p:txBody>
                <a:bodyPr wrap="square">
                  <a:noAutofit/>
                </a:bodyPr>
                <a:lstStyle/>
                <a:p>
                  <a:pPr algn="ctr"/>
                  <a:r>
                    <a:rPr lang="en-US" altLang="zh-CN" sz="1200" dirty="0">
                      <a:latin typeface="Georgia" panose="02040502050405020303" pitchFamily="18" charset="0"/>
                    </a:rPr>
                    <a:t>Open(R)</a:t>
                  </a:r>
                </a:p>
              </p:txBody>
            </p:sp>
          </p:grpSp>
          <p:grpSp>
            <p:nvGrpSpPr>
              <p:cNvPr id="480" name="组合 479">
                <a:extLst>
                  <a:ext uri="{FF2B5EF4-FFF2-40B4-BE49-F238E27FC236}">
                    <a16:creationId xmlns:a16="http://schemas.microsoft.com/office/drawing/2014/main" id="{170050B1-5116-A3DF-D0F4-1C328268BDFA}"/>
                  </a:ext>
                </a:extLst>
              </p:cNvPr>
              <p:cNvGrpSpPr/>
              <p:nvPr/>
            </p:nvGrpSpPr>
            <p:grpSpPr>
              <a:xfrm>
                <a:off x="5263780" y="983801"/>
                <a:ext cx="260438" cy="373131"/>
                <a:chOff x="5604248" y="3727268"/>
                <a:chExt cx="260438" cy="373131"/>
              </a:xfrm>
            </p:grpSpPr>
            <p:sp>
              <p:nvSpPr>
                <p:cNvPr id="490" name="Rectangle 55">
                  <a:extLst>
                    <a:ext uri="{FF2B5EF4-FFF2-40B4-BE49-F238E27FC236}">
                      <a16:creationId xmlns:a16="http://schemas.microsoft.com/office/drawing/2014/main" id="{F696D8DD-77EC-B29C-6FCD-DF98FBCC8C5A}"/>
                    </a:ext>
                  </a:extLst>
                </p:cNvPr>
                <p:cNvSpPr>
                  <a:spLocks noChangeArrowheads="1"/>
                </p:cNvSpPr>
                <p:nvPr/>
              </p:nvSpPr>
              <p:spPr bwMode="auto">
                <a:xfrm>
                  <a:off x="5612591" y="3819237"/>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91" name="文本框 490">
                  <a:extLst>
                    <a:ext uri="{FF2B5EF4-FFF2-40B4-BE49-F238E27FC236}">
                      <a16:creationId xmlns:a16="http://schemas.microsoft.com/office/drawing/2014/main" id="{04349568-8239-CC03-D00B-D37D3002D400}"/>
                    </a:ext>
                  </a:extLst>
                </p:cNvPr>
                <p:cNvSpPr txBox="1"/>
                <p:nvPr/>
              </p:nvSpPr>
              <p:spPr>
                <a:xfrm>
                  <a:off x="5604248" y="3727268"/>
                  <a:ext cx="57362" cy="373131"/>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481" name="组合 480">
                <a:extLst>
                  <a:ext uri="{FF2B5EF4-FFF2-40B4-BE49-F238E27FC236}">
                    <a16:creationId xmlns:a16="http://schemas.microsoft.com/office/drawing/2014/main" id="{9CC491F5-36A9-9114-47AB-846F86490DC0}"/>
                  </a:ext>
                </a:extLst>
              </p:cNvPr>
              <p:cNvGrpSpPr/>
              <p:nvPr/>
            </p:nvGrpSpPr>
            <p:grpSpPr>
              <a:xfrm>
                <a:off x="4900696" y="1365837"/>
                <a:ext cx="252095" cy="373130"/>
                <a:chOff x="4800939" y="4013338"/>
                <a:chExt cx="252095" cy="373130"/>
              </a:xfrm>
            </p:grpSpPr>
            <p:sp>
              <p:nvSpPr>
                <p:cNvPr id="488" name="Rectangle 55">
                  <a:extLst>
                    <a:ext uri="{FF2B5EF4-FFF2-40B4-BE49-F238E27FC236}">
                      <a16:creationId xmlns:a16="http://schemas.microsoft.com/office/drawing/2014/main" id="{5F124AF9-D8EA-95D7-4C10-6EF5BD253127}"/>
                    </a:ext>
                  </a:extLst>
                </p:cNvPr>
                <p:cNvSpPr>
                  <a:spLocks noChangeArrowheads="1"/>
                </p:cNvSpPr>
                <p:nvPr/>
              </p:nvSpPr>
              <p:spPr bwMode="auto">
                <a:xfrm>
                  <a:off x="4800939" y="4089059"/>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89" name="文本框 488">
                  <a:extLst>
                    <a:ext uri="{FF2B5EF4-FFF2-40B4-BE49-F238E27FC236}">
                      <a16:creationId xmlns:a16="http://schemas.microsoft.com/office/drawing/2014/main" id="{B14A550F-EE46-B1C5-1BB2-AB81DE633727}"/>
                    </a:ext>
                  </a:extLst>
                </p:cNvPr>
                <p:cNvSpPr txBox="1"/>
                <p:nvPr/>
              </p:nvSpPr>
              <p:spPr>
                <a:xfrm>
                  <a:off x="4830720" y="4013338"/>
                  <a:ext cx="90047" cy="373130"/>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482" name="组合 481">
                <a:extLst>
                  <a:ext uri="{FF2B5EF4-FFF2-40B4-BE49-F238E27FC236}">
                    <a16:creationId xmlns:a16="http://schemas.microsoft.com/office/drawing/2014/main" id="{D2A6EFDD-F957-DFF9-664E-5D8C47A5A4A0}"/>
                  </a:ext>
                </a:extLst>
              </p:cNvPr>
              <p:cNvGrpSpPr/>
              <p:nvPr/>
            </p:nvGrpSpPr>
            <p:grpSpPr>
              <a:xfrm>
                <a:off x="5322436" y="1926611"/>
                <a:ext cx="254093" cy="373130"/>
                <a:chOff x="5292910" y="1440241"/>
                <a:chExt cx="254093" cy="373130"/>
              </a:xfrm>
            </p:grpSpPr>
            <p:sp>
              <p:nvSpPr>
                <p:cNvPr id="486" name="Rectangle 55">
                  <a:extLst>
                    <a:ext uri="{FF2B5EF4-FFF2-40B4-BE49-F238E27FC236}">
                      <a16:creationId xmlns:a16="http://schemas.microsoft.com/office/drawing/2014/main" id="{588A7CBA-247D-8C6C-FD3C-9929E1ACD944}"/>
                    </a:ext>
                  </a:extLst>
                </p:cNvPr>
                <p:cNvSpPr>
                  <a:spLocks noChangeArrowheads="1"/>
                </p:cNvSpPr>
                <p:nvPr/>
              </p:nvSpPr>
              <p:spPr bwMode="auto">
                <a:xfrm>
                  <a:off x="5295003" y="1531029"/>
                  <a:ext cx="252000" cy="252000"/>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87" name="文本框 486">
                  <a:extLst>
                    <a:ext uri="{FF2B5EF4-FFF2-40B4-BE49-F238E27FC236}">
                      <a16:creationId xmlns:a16="http://schemas.microsoft.com/office/drawing/2014/main" id="{7CC131BF-42FE-34EE-0D50-E82A39814EA2}"/>
                    </a:ext>
                  </a:extLst>
                </p:cNvPr>
                <p:cNvSpPr txBox="1"/>
                <p:nvPr/>
              </p:nvSpPr>
              <p:spPr>
                <a:xfrm>
                  <a:off x="5292910" y="1440241"/>
                  <a:ext cx="57363" cy="373130"/>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483" name="组合 482">
                <a:extLst>
                  <a:ext uri="{FF2B5EF4-FFF2-40B4-BE49-F238E27FC236}">
                    <a16:creationId xmlns:a16="http://schemas.microsoft.com/office/drawing/2014/main" id="{4B87B9E2-172D-C27F-6A3A-7DB553105592}"/>
                  </a:ext>
                </a:extLst>
              </p:cNvPr>
              <p:cNvGrpSpPr/>
              <p:nvPr/>
            </p:nvGrpSpPr>
            <p:grpSpPr>
              <a:xfrm>
                <a:off x="3656504" y="1908864"/>
                <a:ext cx="1576350" cy="425678"/>
                <a:chOff x="3861017" y="4563701"/>
                <a:chExt cx="1368425" cy="425678"/>
              </a:xfrm>
            </p:grpSpPr>
            <p:sp>
              <p:nvSpPr>
                <p:cNvPr id="484" name="椭圆 483">
                  <a:extLst>
                    <a:ext uri="{FF2B5EF4-FFF2-40B4-BE49-F238E27FC236}">
                      <a16:creationId xmlns:a16="http://schemas.microsoft.com/office/drawing/2014/main" id="{B9EC7511-450F-0742-660E-3A29DD8E0840}"/>
                    </a:ext>
                  </a:extLst>
                </p:cNvPr>
                <p:cNvSpPr/>
                <p:nvPr/>
              </p:nvSpPr>
              <p:spPr>
                <a:xfrm>
                  <a:off x="3950992" y="4563701"/>
                  <a:ext cx="1179830" cy="425678"/>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85" name="文本框 484">
                  <a:extLst>
                    <a:ext uri="{FF2B5EF4-FFF2-40B4-BE49-F238E27FC236}">
                      <a16:creationId xmlns:a16="http://schemas.microsoft.com/office/drawing/2014/main" id="{ABD43516-FF7D-A8FF-EBD8-0F4FA0F9B036}"/>
                    </a:ext>
                  </a:extLst>
                </p:cNvPr>
                <p:cNvSpPr txBox="1"/>
                <p:nvPr/>
              </p:nvSpPr>
              <p:spPr>
                <a:xfrm>
                  <a:off x="3861017" y="4602187"/>
                  <a:ext cx="1368425" cy="287655"/>
                </a:xfrm>
                <a:prstGeom prst="rect">
                  <a:avLst/>
                </a:prstGeom>
                <a:noFill/>
                <a:effectLst/>
              </p:spPr>
              <p:txBody>
                <a:bodyPr wrap="square">
                  <a:noAutofit/>
                </a:bodyPr>
                <a:lstStyle/>
                <a:p>
                  <a:pPr algn="ctr"/>
                  <a:r>
                    <a:rPr lang="en-US" altLang="zh-CN" sz="1200">
                      <a:latin typeface="Georgia" panose="02040502050405020303" pitchFamily="18" charset="0"/>
                    </a:rPr>
                    <a:t>IsOpen(R)</a:t>
                  </a:r>
                  <a:endParaRPr lang="en-US" altLang="zh-CN" sz="1200" dirty="0">
                    <a:latin typeface="Georgia" panose="02040502050405020303" pitchFamily="18" charset="0"/>
                  </a:endParaRPr>
                </a:p>
              </p:txBody>
            </p:sp>
          </p:grpSp>
        </p:grpSp>
        <p:grpSp>
          <p:nvGrpSpPr>
            <p:cNvPr id="51" name="组合 50">
              <a:extLst>
                <a:ext uri="{FF2B5EF4-FFF2-40B4-BE49-F238E27FC236}">
                  <a16:creationId xmlns:a16="http://schemas.microsoft.com/office/drawing/2014/main" id="{F4D6A37E-FF41-8CA8-652D-4CD72F27FB59}"/>
                </a:ext>
              </a:extLst>
            </p:cNvPr>
            <p:cNvGrpSpPr/>
            <p:nvPr/>
          </p:nvGrpSpPr>
          <p:grpSpPr>
            <a:xfrm>
              <a:off x="4678116" y="3137158"/>
              <a:ext cx="291705" cy="296307"/>
              <a:chOff x="2564780" y="1403210"/>
              <a:chExt cx="334777" cy="340059"/>
            </a:xfrm>
            <a:effectLst>
              <a:outerShdw blurRad="50800" dist="38100" dir="2700000" algn="tl" rotWithShape="0">
                <a:prstClr val="black">
                  <a:alpha val="40000"/>
                </a:prstClr>
              </a:outerShdw>
            </a:effectLst>
          </p:grpSpPr>
          <p:sp>
            <p:nvSpPr>
              <p:cNvPr id="52" name="椭圆 51">
                <a:extLst>
                  <a:ext uri="{FF2B5EF4-FFF2-40B4-BE49-F238E27FC236}">
                    <a16:creationId xmlns:a16="http://schemas.microsoft.com/office/drawing/2014/main" id="{3648E2D7-D645-8296-51A4-E3B4F1C3A0F7}"/>
                  </a:ext>
                </a:extLst>
              </p:cNvPr>
              <p:cNvSpPr/>
              <p:nvPr/>
            </p:nvSpPr>
            <p:spPr>
              <a:xfrm>
                <a:off x="2576342" y="1441643"/>
                <a:ext cx="323215" cy="301626"/>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3" name="文本框 52">
                <a:extLst>
                  <a:ext uri="{FF2B5EF4-FFF2-40B4-BE49-F238E27FC236}">
                    <a16:creationId xmlns:a16="http://schemas.microsoft.com/office/drawing/2014/main" id="{30CB2C4E-62E6-7ED3-7FBA-723040CDD46E}"/>
                  </a:ext>
                </a:extLst>
              </p:cNvPr>
              <p:cNvSpPr txBox="1"/>
              <p:nvPr/>
            </p:nvSpPr>
            <p:spPr>
              <a:xfrm>
                <a:off x="2564780" y="1403210"/>
                <a:ext cx="322579" cy="266697"/>
              </a:xfrm>
              <a:prstGeom prst="rect">
                <a:avLst/>
              </a:prstGeom>
              <a:noFill/>
              <a:effectLst/>
            </p:spPr>
            <p:txBody>
              <a:bodyPr wrap="none" rtlCol="0">
                <a:noAutofit/>
              </a:bodyPr>
              <a:lstStyle/>
              <a:p>
                <a:r>
                  <a:rPr lang="en-US" altLang="zh-CN" sz="1200" dirty="0">
                    <a:solidFill>
                      <a:schemeClr val="bg1"/>
                    </a:solidFill>
                    <a:latin typeface="Consolas" panose="020B0609020204030204" pitchFamily="49" charset="0"/>
                  </a:rPr>
                  <a:t>1</a:t>
                </a:r>
              </a:p>
            </p:txBody>
          </p:sp>
        </p:grpSp>
      </p:grpSp>
      <p:sp>
        <p:nvSpPr>
          <p:cNvPr id="679" name="文本框 678">
            <a:extLst>
              <a:ext uri="{FF2B5EF4-FFF2-40B4-BE49-F238E27FC236}">
                <a16:creationId xmlns:a16="http://schemas.microsoft.com/office/drawing/2014/main" id="{543D9436-7915-16E4-5561-E3F87CBEFBC0}"/>
              </a:ext>
            </a:extLst>
          </p:cNvPr>
          <p:cNvSpPr txBox="1"/>
          <p:nvPr/>
        </p:nvSpPr>
        <p:spPr>
          <a:xfrm>
            <a:off x="529281" y="3048647"/>
            <a:ext cx="5837547" cy="2030620"/>
          </a:xfrm>
          <a:prstGeom prst="rect">
            <a:avLst/>
          </a:prstGeom>
          <a:noFill/>
        </p:spPr>
        <p:txBody>
          <a:bodyPr wrap="square">
            <a:spAutoFit/>
          </a:bodyPr>
          <a:lstStyle/>
          <a:p>
            <a:pPr>
              <a:lnSpc>
                <a:spcPct val="10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Challenges</a:t>
            </a:r>
          </a:p>
          <a:p>
            <a:pPr marL="685800" lvl="1" indent="-228600">
              <a:lnSpc>
                <a:spcPct val="110000"/>
              </a:lnSpc>
              <a:spcBef>
                <a:spcPts val="500"/>
              </a:spcBef>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How to coordinating </a:t>
            </a:r>
            <a:r>
              <a:rPr lang="en-US" altLang="zh-CN" b="1" dirty="0">
                <a:latin typeface="微软雅黑" panose="020B0503020204020204" pitchFamily="34" charset="-122"/>
                <a:ea typeface="微软雅黑" panose="020B0503020204020204" pitchFamily="34" charset="-122"/>
              </a:rPr>
              <a:t>heterogeneous actions</a:t>
            </a:r>
            <a:r>
              <a:rPr lang="en-US" altLang="zh-CN" dirty="0">
                <a:latin typeface="微软雅黑" panose="020B0503020204020204" pitchFamily="34" charset="-122"/>
                <a:ea typeface="微软雅黑" panose="020B0503020204020204" pitchFamily="34" charset="-122"/>
              </a:rPr>
              <a:t> across multiple BTs to achieve team goals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685800" lvl="1" indent="-228600">
              <a:lnSpc>
                <a:spcPct val="110000"/>
              </a:lnSpc>
              <a:spcBef>
                <a:spcPts val="500"/>
              </a:spcBef>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How to enhancing fault tolerance for </a:t>
            </a:r>
            <a:r>
              <a:rPr lang="en-US" altLang="zh-CN" b="1" dirty="0">
                <a:latin typeface="微软雅黑" panose="020B0503020204020204" pitchFamily="34" charset="-122"/>
                <a:ea typeface="微软雅黑" panose="020B0503020204020204" pitchFamily="34" charset="-122"/>
              </a:rPr>
              <a:t>homogeneous actions </a:t>
            </a:r>
            <a:r>
              <a:rPr lang="en-US" altLang="zh-CN" dirty="0">
                <a:latin typeface="微软雅黑" panose="020B0503020204020204" pitchFamily="34" charset="-122"/>
                <a:ea typeface="微软雅黑" panose="020B0503020204020204" pitchFamily="34" charset="-122"/>
              </a:rPr>
              <a:t>without redundant execution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576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7EE5-40F3-29CA-409A-0BA0D7E2B104}"/>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01851285-E5E5-AA50-80C3-2A4F8D94E3B0}"/>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6F38EA0A-24BC-B6B2-C626-566E941E2553}"/>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E4F94EE-BF28-5F32-5BD1-3F84E35A201B}"/>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B3A64DF-137D-084E-ADFA-3E0FDFE261D8}"/>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49712699-FB19-1943-09CA-4DAE08C43C44}"/>
              </a:ext>
            </a:extLst>
          </p:cNvPr>
          <p:cNvSpPr txBox="1">
            <a:spLocks/>
          </p:cNvSpPr>
          <p:nvPr/>
        </p:nvSpPr>
        <p:spPr>
          <a:xfrm>
            <a:off x="724511" y="1384249"/>
            <a:ext cx="4852491" cy="1630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sp>
        <p:nvSpPr>
          <p:cNvPr id="502" name="矩形 501">
            <a:extLst>
              <a:ext uri="{FF2B5EF4-FFF2-40B4-BE49-F238E27FC236}">
                <a16:creationId xmlns:a16="http://schemas.microsoft.com/office/drawing/2014/main" id="{C2819678-F78F-FE4B-A74D-652833D9B3E0}"/>
              </a:ext>
            </a:extLst>
          </p:cNvPr>
          <p:cNvSpPr/>
          <p:nvPr/>
        </p:nvSpPr>
        <p:spPr>
          <a:xfrm>
            <a:off x="6151486" y="4362048"/>
            <a:ext cx="4132045" cy="488619"/>
          </a:xfrm>
          <a:prstGeom prst="rect">
            <a:avLst/>
          </a:prstGeom>
          <a:solidFill>
            <a:srgbClr val="E6F2DE"/>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348" name="椭圆 347">
            <a:extLst>
              <a:ext uri="{FF2B5EF4-FFF2-40B4-BE49-F238E27FC236}">
                <a16:creationId xmlns:a16="http://schemas.microsoft.com/office/drawing/2014/main" id="{065EA569-DFA9-45D6-EF31-42A61D297A7A}"/>
              </a:ext>
            </a:extLst>
          </p:cNvPr>
          <p:cNvSpPr/>
          <p:nvPr/>
        </p:nvSpPr>
        <p:spPr>
          <a:xfrm>
            <a:off x="6248303" y="4411023"/>
            <a:ext cx="879854" cy="383308"/>
          </a:xfrm>
          <a:prstGeom prst="ellipse">
            <a:avLst/>
          </a:prstGeom>
          <a:solidFill>
            <a:schemeClr val="bg1"/>
          </a:solidFill>
          <a:ln w="19050">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Georgia" panose="02040502050405020303" pitchFamily="18" charset="0"/>
            </a:endParaRPr>
          </a:p>
        </p:txBody>
      </p:sp>
      <p:sp>
        <p:nvSpPr>
          <p:cNvPr id="3" name="矩形: 圆角 2">
            <a:extLst>
              <a:ext uri="{FF2B5EF4-FFF2-40B4-BE49-F238E27FC236}">
                <a16:creationId xmlns:a16="http://schemas.microsoft.com/office/drawing/2014/main" id="{29A72659-3997-3178-2148-6B551354A1C7}"/>
              </a:ext>
            </a:extLst>
          </p:cNvPr>
          <p:cNvSpPr/>
          <p:nvPr/>
        </p:nvSpPr>
        <p:spPr>
          <a:xfrm>
            <a:off x="5149340" y="1584377"/>
            <a:ext cx="6742147" cy="3418634"/>
          </a:xfrm>
          <a:prstGeom prst="roundRect">
            <a:avLst>
              <a:gd name="adj" fmla="val 4131"/>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 name="文本框 3">
            <a:extLst>
              <a:ext uri="{FF2B5EF4-FFF2-40B4-BE49-F238E27FC236}">
                <a16:creationId xmlns:a16="http://schemas.microsoft.com/office/drawing/2014/main" id="{3858094F-40FC-2369-18CB-43731012EE9B}"/>
              </a:ext>
            </a:extLst>
          </p:cNvPr>
          <p:cNvSpPr txBox="1"/>
          <p:nvPr/>
        </p:nvSpPr>
        <p:spPr>
          <a:xfrm>
            <a:off x="6310585" y="1414737"/>
            <a:ext cx="4584712" cy="369719"/>
          </a:xfrm>
          <a:prstGeom prst="roundRect">
            <a:avLst/>
          </a:prstGeom>
          <a:solidFill>
            <a:srgbClr val="4FB83E"/>
          </a:solidFill>
          <a:ln w="19050">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600" b="1">
                <a:latin typeface="Georgia" panose="02040502050405020303" pitchFamily="18" charset="0"/>
              </a:defRPr>
            </a:lvl1pPr>
          </a:lstStyle>
          <a:p>
            <a:pPr algn="ctr"/>
            <a:r>
              <a:rPr lang="en-US" altLang="zh-CN" dirty="0"/>
              <a:t>Intention Sharing for Multi-BT Execution</a:t>
            </a:r>
            <a:endParaRPr lang="zh-CN" altLang="en-US" dirty="0"/>
          </a:p>
        </p:txBody>
      </p:sp>
      <p:grpSp>
        <p:nvGrpSpPr>
          <p:cNvPr id="257" name="组合 256">
            <a:extLst>
              <a:ext uri="{FF2B5EF4-FFF2-40B4-BE49-F238E27FC236}">
                <a16:creationId xmlns:a16="http://schemas.microsoft.com/office/drawing/2014/main" id="{F9752AA4-82E8-62D6-4300-417225E4F789}"/>
              </a:ext>
            </a:extLst>
          </p:cNvPr>
          <p:cNvGrpSpPr/>
          <p:nvPr/>
        </p:nvGrpSpPr>
        <p:grpSpPr>
          <a:xfrm>
            <a:off x="7421882" y="2002673"/>
            <a:ext cx="2274568" cy="2247761"/>
            <a:chOff x="4901026" y="1117343"/>
            <a:chExt cx="2714825" cy="2682909"/>
          </a:xfrm>
        </p:grpSpPr>
        <p:sp>
          <p:nvSpPr>
            <p:cNvPr id="11" name="椭圆 10">
              <a:extLst>
                <a:ext uri="{FF2B5EF4-FFF2-40B4-BE49-F238E27FC236}">
                  <a16:creationId xmlns:a16="http://schemas.microsoft.com/office/drawing/2014/main" id="{DDE54137-1D05-0495-702D-B0C2559B2801}"/>
                </a:ext>
              </a:extLst>
            </p:cNvPr>
            <p:cNvSpPr/>
            <p:nvPr/>
          </p:nvSpPr>
          <p:spPr>
            <a:xfrm>
              <a:off x="5011508" y="2217987"/>
              <a:ext cx="127281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E09868DA-60D2-E3A3-0EA9-B60502E1BEFB}"/>
                </a:ext>
              </a:extLst>
            </p:cNvPr>
            <p:cNvCxnSpPr>
              <a:cxnSpLocks/>
              <a:stCxn id="235" idx="2"/>
              <a:endCxn id="205" idx="0"/>
            </p:cNvCxnSpPr>
            <p:nvPr/>
          </p:nvCxnSpPr>
          <p:spPr>
            <a:xfrm flipH="1">
              <a:off x="5628434" y="1359253"/>
              <a:ext cx="460150" cy="146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 name="组合 14">
              <a:extLst>
                <a:ext uri="{FF2B5EF4-FFF2-40B4-BE49-F238E27FC236}">
                  <a16:creationId xmlns:a16="http://schemas.microsoft.com/office/drawing/2014/main" id="{0B5ACE90-2716-542C-7B9A-490777F3162E}"/>
                </a:ext>
              </a:extLst>
            </p:cNvPr>
            <p:cNvGrpSpPr/>
            <p:nvPr/>
          </p:nvGrpSpPr>
          <p:grpSpPr>
            <a:xfrm>
              <a:off x="5962834" y="1117343"/>
              <a:ext cx="237607" cy="303072"/>
              <a:chOff x="5929006" y="1030637"/>
              <a:chExt cx="237607" cy="303072"/>
            </a:xfrm>
          </p:grpSpPr>
          <p:sp>
            <p:nvSpPr>
              <p:cNvPr id="235" name="Rectangle 55">
                <a:extLst>
                  <a:ext uri="{FF2B5EF4-FFF2-40B4-BE49-F238E27FC236}">
                    <a16:creationId xmlns:a16="http://schemas.microsoft.com/office/drawing/2014/main" id="{DBAA000A-99FE-DF62-BE8C-0D94996F3AC0}"/>
                  </a:ext>
                </a:extLst>
              </p:cNvPr>
              <p:cNvSpPr>
                <a:spLocks noChangeArrowheads="1"/>
              </p:cNvSpPr>
              <p:nvPr/>
            </p:nvSpPr>
            <p:spPr bwMode="auto">
              <a:xfrm>
                <a:off x="5942898" y="1073513"/>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47" name="文本框 246">
                <a:extLst>
                  <a:ext uri="{FF2B5EF4-FFF2-40B4-BE49-F238E27FC236}">
                    <a16:creationId xmlns:a16="http://schemas.microsoft.com/office/drawing/2014/main" id="{FB636ECF-97C4-66C1-5445-5378AA975F6F}"/>
                  </a:ext>
                </a:extLst>
              </p:cNvPr>
              <p:cNvSpPr txBox="1"/>
              <p:nvPr/>
            </p:nvSpPr>
            <p:spPr>
              <a:xfrm>
                <a:off x="5929006" y="1030637"/>
                <a:ext cx="195301" cy="303072"/>
              </a:xfrm>
              <a:prstGeom prst="rect">
                <a:avLst/>
              </a:prstGeom>
              <a:noFill/>
            </p:spPr>
            <p:txBody>
              <a:bodyPr wrap="square" rtlCol="0">
                <a:spAutoFit/>
              </a:bodyPr>
              <a:lstStyle/>
              <a:p>
                <a:r>
                  <a:rPr lang="en-US" altLang="zh-CN" sz="105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grpSp>
        <p:grpSp>
          <p:nvGrpSpPr>
            <p:cNvPr id="248" name="组合 247">
              <a:extLst>
                <a:ext uri="{FF2B5EF4-FFF2-40B4-BE49-F238E27FC236}">
                  <a16:creationId xmlns:a16="http://schemas.microsoft.com/office/drawing/2014/main" id="{CABEEA7A-4DFF-F84A-02C4-7A835615A113}"/>
                </a:ext>
              </a:extLst>
            </p:cNvPr>
            <p:cNvGrpSpPr/>
            <p:nvPr/>
          </p:nvGrpSpPr>
          <p:grpSpPr>
            <a:xfrm>
              <a:off x="6359300" y="1475580"/>
              <a:ext cx="296395" cy="303073"/>
              <a:chOff x="4062707" y="379137"/>
              <a:chExt cx="235048" cy="279561"/>
            </a:xfrm>
          </p:grpSpPr>
          <p:sp>
            <p:nvSpPr>
              <p:cNvPr id="249" name="Rectangle 55">
                <a:extLst>
                  <a:ext uri="{FF2B5EF4-FFF2-40B4-BE49-F238E27FC236}">
                    <a16:creationId xmlns:a16="http://schemas.microsoft.com/office/drawing/2014/main" id="{A809ABA7-3B94-099A-9004-4D8980757E46}"/>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81F41E9A-EAFB-DD47-08F0-BFD98E5B98C2}"/>
                  </a:ext>
                </a:extLst>
              </p:cNvPr>
              <p:cNvSpPr txBox="1"/>
              <p:nvPr/>
            </p:nvSpPr>
            <p:spPr>
              <a:xfrm>
                <a:off x="4062707" y="379137"/>
                <a:ext cx="235048" cy="279561"/>
              </a:xfrm>
              <a:prstGeom prst="rect">
                <a:avLst/>
              </a:prstGeom>
              <a:noFill/>
            </p:spPr>
            <p:txBody>
              <a:bodyPr wrap="square" rtlCol="0">
                <a:spAutoFit/>
              </a:bodyPr>
              <a:lstStyle/>
              <a:p>
                <a:r>
                  <a:rPr lang="zh-CN" altLang="en-US" sz="1050" b="1" dirty="0">
                    <a:latin typeface="Times New Roman" panose="02020603050405020304" pitchFamily="18" charset="0"/>
                    <a:cs typeface="Times New Roman" panose="02020603050405020304" pitchFamily="18" charset="0"/>
                  </a:rPr>
                  <a:t>→</a:t>
                </a:r>
              </a:p>
            </p:txBody>
          </p:sp>
        </p:grpSp>
        <p:cxnSp>
          <p:nvCxnSpPr>
            <p:cNvPr id="254" name="直接箭头连接符 253">
              <a:extLst>
                <a:ext uri="{FF2B5EF4-FFF2-40B4-BE49-F238E27FC236}">
                  <a16:creationId xmlns:a16="http://schemas.microsoft.com/office/drawing/2014/main" id="{B8512E33-F784-E03B-1824-E7CF347EBE57}"/>
                </a:ext>
              </a:extLst>
            </p:cNvPr>
            <p:cNvCxnSpPr>
              <a:stCxn id="235" idx="2"/>
              <a:endCxn id="249" idx="0"/>
            </p:cNvCxnSpPr>
            <p:nvPr/>
          </p:nvCxnSpPr>
          <p:spPr>
            <a:xfrm>
              <a:off x="6088584" y="1359253"/>
              <a:ext cx="435965" cy="168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5" name="直接箭头连接符 254">
              <a:extLst>
                <a:ext uri="{FF2B5EF4-FFF2-40B4-BE49-F238E27FC236}">
                  <a16:creationId xmlns:a16="http://schemas.microsoft.com/office/drawing/2014/main" id="{AF20BA42-2098-75D1-C132-02329D8FF57E}"/>
                </a:ext>
              </a:extLst>
            </p:cNvPr>
            <p:cNvCxnSpPr>
              <a:cxnSpLocks/>
              <a:stCxn id="249" idx="2"/>
              <a:endCxn id="105" idx="0"/>
            </p:cNvCxnSpPr>
            <p:nvPr/>
          </p:nvCxnSpPr>
          <p:spPr>
            <a:xfrm>
              <a:off x="6524548" y="1726752"/>
              <a:ext cx="432670" cy="122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Rectangle 55">
              <a:extLst>
                <a:ext uri="{FF2B5EF4-FFF2-40B4-BE49-F238E27FC236}">
                  <a16:creationId xmlns:a16="http://schemas.microsoft.com/office/drawing/2014/main" id="{220C8CB3-8F65-4208-6985-5BC89BF0AD08}"/>
                </a:ext>
              </a:extLst>
            </p:cNvPr>
            <p:cNvSpPr>
              <a:spLocks noChangeArrowheads="1"/>
            </p:cNvSpPr>
            <p:nvPr/>
          </p:nvSpPr>
          <p:spPr bwMode="auto">
            <a:xfrm>
              <a:off x="5990498" y="1886974"/>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cxnSp>
          <p:nvCxnSpPr>
            <p:cNvPr id="104" name="直接箭头连接符 103">
              <a:extLst>
                <a:ext uri="{FF2B5EF4-FFF2-40B4-BE49-F238E27FC236}">
                  <a16:creationId xmlns:a16="http://schemas.microsoft.com/office/drawing/2014/main" id="{4DE3998F-FBD1-0A4A-D2D3-2F802F2E712A}"/>
                </a:ext>
              </a:extLst>
            </p:cNvPr>
            <p:cNvCxnSpPr>
              <a:stCxn id="249" idx="2"/>
              <a:endCxn id="103" idx="0"/>
            </p:cNvCxnSpPr>
            <p:nvPr/>
          </p:nvCxnSpPr>
          <p:spPr>
            <a:xfrm flipH="1">
              <a:off x="6102356" y="1726752"/>
              <a:ext cx="422193" cy="160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5" name="Rectangle 55">
              <a:extLst>
                <a:ext uri="{FF2B5EF4-FFF2-40B4-BE49-F238E27FC236}">
                  <a16:creationId xmlns:a16="http://schemas.microsoft.com/office/drawing/2014/main" id="{1292FA48-6141-712F-839F-C2FE8DEAD6A7}"/>
                </a:ext>
              </a:extLst>
            </p:cNvPr>
            <p:cNvSpPr>
              <a:spLocks noChangeArrowheads="1"/>
            </p:cNvSpPr>
            <p:nvPr/>
          </p:nvSpPr>
          <p:spPr bwMode="auto">
            <a:xfrm>
              <a:off x="6347849" y="1849193"/>
              <a:ext cx="1218738"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43035773-8A51-B81B-A60C-7AB7AF5F6D14}"/>
                </a:ext>
              </a:extLst>
            </p:cNvPr>
            <p:cNvSpPr txBox="1"/>
            <p:nvPr/>
          </p:nvSpPr>
          <p:spPr>
            <a:xfrm>
              <a:off x="5975782" y="1844984"/>
              <a:ext cx="195300" cy="303072"/>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grpSp>
          <p:nvGrpSpPr>
            <p:cNvPr id="108" name="组合 107">
              <a:extLst>
                <a:ext uri="{FF2B5EF4-FFF2-40B4-BE49-F238E27FC236}">
                  <a16:creationId xmlns:a16="http://schemas.microsoft.com/office/drawing/2014/main" id="{4F026D9F-1640-9CB3-E2F9-392D58DC5466}"/>
                </a:ext>
              </a:extLst>
            </p:cNvPr>
            <p:cNvGrpSpPr/>
            <p:nvPr/>
          </p:nvGrpSpPr>
          <p:grpSpPr>
            <a:xfrm>
              <a:off x="6359300" y="2208719"/>
              <a:ext cx="296395" cy="303073"/>
              <a:chOff x="4062701" y="366887"/>
              <a:chExt cx="235048" cy="279561"/>
            </a:xfrm>
          </p:grpSpPr>
          <p:sp>
            <p:nvSpPr>
              <p:cNvPr id="109" name="Rectangle 55">
                <a:extLst>
                  <a:ext uri="{FF2B5EF4-FFF2-40B4-BE49-F238E27FC236}">
                    <a16:creationId xmlns:a16="http://schemas.microsoft.com/office/drawing/2014/main" id="{0B31A80F-F5B3-E94F-E1C0-BDD37F150C92}"/>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6578ED5D-02C3-70B0-E89F-B4328A43BCE6}"/>
                  </a:ext>
                </a:extLst>
              </p:cNvPr>
              <p:cNvSpPr txBox="1"/>
              <p:nvPr/>
            </p:nvSpPr>
            <p:spPr>
              <a:xfrm>
                <a:off x="4062701" y="366887"/>
                <a:ext cx="235048" cy="279561"/>
              </a:xfrm>
              <a:prstGeom prst="rect">
                <a:avLst/>
              </a:prstGeom>
              <a:noFill/>
            </p:spPr>
            <p:txBody>
              <a:bodyPr wrap="square" rtlCol="0">
                <a:spAutoFit/>
              </a:bodyPr>
              <a:lstStyle/>
              <a:p>
                <a:r>
                  <a:rPr lang="zh-CN" altLang="en-US" sz="1050" b="1" dirty="0">
                    <a:latin typeface="Times New Roman" panose="02020603050405020304" pitchFamily="18" charset="0"/>
                    <a:cs typeface="Times New Roman" panose="02020603050405020304" pitchFamily="18" charset="0"/>
                  </a:rPr>
                  <a:t>→</a:t>
                </a:r>
              </a:p>
            </p:txBody>
          </p:sp>
        </p:grpSp>
        <p:cxnSp>
          <p:nvCxnSpPr>
            <p:cNvPr id="116" name="直接箭头连接符 115">
              <a:extLst>
                <a:ext uri="{FF2B5EF4-FFF2-40B4-BE49-F238E27FC236}">
                  <a16:creationId xmlns:a16="http://schemas.microsoft.com/office/drawing/2014/main" id="{8332AF21-21AC-6A80-936E-6D3800B5925B}"/>
                </a:ext>
              </a:extLst>
            </p:cNvPr>
            <p:cNvCxnSpPr>
              <a:cxnSpLocks/>
              <a:stCxn id="109" idx="2"/>
              <a:endCxn id="166" idx="0"/>
            </p:cNvCxnSpPr>
            <p:nvPr/>
          </p:nvCxnSpPr>
          <p:spPr>
            <a:xfrm>
              <a:off x="6524556" y="2473170"/>
              <a:ext cx="424672" cy="10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8DA8C496-23DD-B9DE-FC92-677164887B13}"/>
                </a:ext>
              </a:extLst>
            </p:cNvPr>
            <p:cNvCxnSpPr>
              <a:stCxn id="103" idx="2"/>
              <a:endCxn id="109" idx="0"/>
            </p:cNvCxnSpPr>
            <p:nvPr/>
          </p:nvCxnSpPr>
          <p:spPr>
            <a:xfrm>
              <a:off x="6102356" y="2086008"/>
              <a:ext cx="422200" cy="18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C26B4B42-B932-2B95-E29C-47B047DA01E8}"/>
                </a:ext>
              </a:extLst>
            </p:cNvPr>
            <p:cNvCxnSpPr>
              <a:cxnSpLocks/>
              <a:stCxn id="103" idx="2"/>
              <a:endCxn id="11" idx="0"/>
            </p:cNvCxnSpPr>
            <p:nvPr/>
          </p:nvCxnSpPr>
          <p:spPr>
            <a:xfrm flipH="1">
              <a:off x="5647913" y="2086008"/>
              <a:ext cx="454443" cy="131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文本框 137">
              <a:extLst>
                <a:ext uri="{FF2B5EF4-FFF2-40B4-BE49-F238E27FC236}">
                  <a16:creationId xmlns:a16="http://schemas.microsoft.com/office/drawing/2014/main" id="{B4AD490F-E60A-7B70-4B1F-AD44A321DD96}"/>
                </a:ext>
              </a:extLst>
            </p:cNvPr>
            <p:cNvSpPr txBox="1"/>
            <p:nvPr/>
          </p:nvSpPr>
          <p:spPr>
            <a:xfrm>
              <a:off x="4991974" y="2263278"/>
              <a:ext cx="1263417" cy="303072"/>
            </a:xfrm>
            <a:prstGeom prst="rect">
              <a:avLst/>
            </a:prstGeom>
            <a:noFill/>
          </p:spPr>
          <p:txBody>
            <a:bodyPr wrap="square">
              <a:spAutoFit/>
            </a:bodyPr>
            <a:lstStyle/>
            <a:p>
              <a:pPr algn="ctr"/>
              <a:r>
                <a:rPr lang="en-US" altLang="zh-CN" sz="1050" dirty="0">
                  <a:latin typeface="Georgia" panose="02040502050405020303" pitchFamily="18" charset="0"/>
                </a:rPr>
                <a:t>Near(Package)</a:t>
              </a:r>
              <a:endParaRPr lang="zh-CN" altLang="en-US" sz="1050" dirty="0">
                <a:latin typeface="Georgia" panose="02040502050405020303" pitchFamily="18" charset="0"/>
              </a:endParaRPr>
            </a:p>
          </p:txBody>
        </p:sp>
        <p:grpSp>
          <p:nvGrpSpPr>
            <p:cNvPr id="139" name="组合 138">
              <a:extLst>
                <a:ext uri="{FF2B5EF4-FFF2-40B4-BE49-F238E27FC236}">
                  <a16:creationId xmlns:a16="http://schemas.microsoft.com/office/drawing/2014/main" id="{0ECA6515-AEAE-2092-0591-507D310E831B}"/>
                </a:ext>
              </a:extLst>
            </p:cNvPr>
            <p:cNvGrpSpPr/>
            <p:nvPr/>
          </p:nvGrpSpPr>
          <p:grpSpPr>
            <a:xfrm>
              <a:off x="6388659" y="2938713"/>
              <a:ext cx="296395" cy="303073"/>
              <a:chOff x="4066700" y="376923"/>
              <a:chExt cx="235048" cy="279561"/>
            </a:xfrm>
          </p:grpSpPr>
          <p:sp>
            <p:nvSpPr>
              <p:cNvPr id="140" name="Rectangle 55">
                <a:extLst>
                  <a:ext uri="{FF2B5EF4-FFF2-40B4-BE49-F238E27FC236}">
                    <a16:creationId xmlns:a16="http://schemas.microsoft.com/office/drawing/2014/main" id="{AF5417E8-9397-6FA2-135D-7F13AC04AA70}"/>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C711535-2726-5C4E-995F-BE760B0626CE}"/>
                  </a:ext>
                </a:extLst>
              </p:cNvPr>
              <p:cNvSpPr txBox="1"/>
              <p:nvPr/>
            </p:nvSpPr>
            <p:spPr>
              <a:xfrm>
                <a:off x="4066700" y="376923"/>
                <a:ext cx="235048" cy="279561"/>
              </a:xfrm>
              <a:prstGeom prst="rect">
                <a:avLst/>
              </a:prstGeom>
              <a:noFill/>
            </p:spPr>
            <p:txBody>
              <a:bodyPr wrap="square" rtlCol="0">
                <a:spAutoFit/>
              </a:bodyPr>
              <a:lstStyle/>
              <a:p>
                <a:r>
                  <a:rPr lang="zh-CN" altLang="en-US" sz="1050" b="1" dirty="0">
                    <a:latin typeface="Times New Roman" panose="02020603050405020304" pitchFamily="18" charset="0"/>
                    <a:cs typeface="Times New Roman" panose="02020603050405020304" pitchFamily="18" charset="0"/>
                  </a:rPr>
                  <a:t>→</a:t>
                </a:r>
              </a:p>
            </p:txBody>
          </p:sp>
        </p:grpSp>
        <p:cxnSp>
          <p:nvCxnSpPr>
            <p:cNvPr id="163" name="直接箭头连接符 162">
              <a:extLst>
                <a:ext uri="{FF2B5EF4-FFF2-40B4-BE49-F238E27FC236}">
                  <a16:creationId xmlns:a16="http://schemas.microsoft.com/office/drawing/2014/main" id="{DE00F2CC-BA72-9F96-EEB2-2E73D7E7496B}"/>
                </a:ext>
              </a:extLst>
            </p:cNvPr>
            <p:cNvCxnSpPr>
              <a:stCxn id="202" idx="2"/>
              <a:endCxn id="140" idx="0"/>
            </p:cNvCxnSpPr>
            <p:nvPr/>
          </p:nvCxnSpPr>
          <p:spPr>
            <a:xfrm>
              <a:off x="5930334" y="2872247"/>
              <a:ext cx="618538" cy="121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直接箭头连接符 163">
              <a:extLst>
                <a:ext uri="{FF2B5EF4-FFF2-40B4-BE49-F238E27FC236}">
                  <a16:creationId xmlns:a16="http://schemas.microsoft.com/office/drawing/2014/main" id="{8325CBAD-32A5-84EB-E018-5E1E19ED6F07}"/>
                </a:ext>
              </a:extLst>
            </p:cNvPr>
            <p:cNvCxnSpPr>
              <a:stCxn id="140" idx="2"/>
              <a:endCxn id="211" idx="0"/>
            </p:cNvCxnSpPr>
            <p:nvPr/>
          </p:nvCxnSpPr>
          <p:spPr>
            <a:xfrm flipH="1">
              <a:off x="5797156" y="3192283"/>
              <a:ext cx="751716" cy="235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19C1DD5F-9359-3612-DF20-570912D4E904}"/>
                </a:ext>
              </a:extLst>
            </p:cNvPr>
            <p:cNvCxnSpPr>
              <a:endCxn id="207" idx="0"/>
            </p:cNvCxnSpPr>
            <p:nvPr/>
          </p:nvCxnSpPr>
          <p:spPr>
            <a:xfrm flipH="1">
              <a:off x="5577856" y="2871475"/>
              <a:ext cx="348334" cy="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6" name="Rectangle 55">
              <a:extLst>
                <a:ext uri="{FF2B5EF4-FFF2-40B4-BE49-F238E27FC236}">
                  <a16:creationId xmlns:a16="http://schemas.microsoft.com/office/drawing/2014/main" id="{00473238-051D-7B03-5296-CEC0C4B6BBE8}"/>
                </a:ext>
              </a:extLst>
            </p:cNvPr>
            <p:cNvSpPr>
              <a:spLocks noChangeArrowheads="1"/>
            </p:cNvSpPr>
            <p:nvPr/>
          </p:nvSpPr>
          <p:spPr bwMode="auto">
            <a:xfrm>
              <a:off x="6362186" y="2581059"/>
              <a:ext cx="1174085" cy="273976"/>
            </a:xfrm>
            <a:prstGeom prst="rect">
              <a:avLst/>
            </a:prstGeom>
            <a:solidFill>
              <a:srgbClr val="92F492"/>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97" name="Rectangle 55">
              <a:extLst>
                <a:ext uri="{FF2B5EF4-FFF2-40B4-BE49-F238E27FC236}">
                  <a16:creationId xmlns:a16="http://schemas.microsoft.com/office/drawing/2014/main" id="{774875C1-5095-0932-B1DF-8B4BF531E1EA}"/>
                </a:ext>
              </a:extLst>
            </p:cNvPr>
            <p:cNvSpPr>
              <a:spLocks noChangeArrowheads="1"/>
            </p:cNvSpPr>
            <p:nvPr/>
          </p:nvSpPr>
          <p:spPr bwMode="auto">
            <a:xfrm>
              <a:off x="6480472" y="3433555"/>
              <a:ext cx="923728"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98" name="文本框 197">
              <a:extLst>
                <a:ext uri="{FF2B5EF4-FFF2-40B4-BE49-F238E27FC236}">
                  <a16:creationId xmlns:a16="http://schemas.microsoft.com/office/drawing/2014/main" id="{626A1415-9691-A96F-320E-0508CB9ED135}"/>
                </a:ext>
              </a:extLst>
            </p:cNvPr>
            <p:cNvSpPr txBox="1"/>
            <p:nvPr/>
          </p:nvSpPr>
          <p:spPr>
            <a:xfrm>
              <a:off x="6412690" y="3431301"/>
              <a:ext cx="1073969" cy="303072"/>
            </a:xfrm>
            <a:prstGeom prst="rect">
              <a:avLst/>
            </a:prstGeom>
            <a:noFill/>
          </p:spPr>
          <p:txBody>
            <a:bodyPr wrap="square">
              <a:spAutoFit/>
            </a:bodyPr>
            <a:lstStyle/>
            <a:p>
              <a:pPr algn="ctr"/>
              <a:r>
                <a:rPr lang="en-US" altLang="zh-CN" sz="1050" dirty="0">
                  <a:latin typeface="Georgia" panose="02040502050405020303" pitchFamily="18" charset="0"/>
                </a:rPr>
                <a:t>Open(Door)</a:t>
              </a:r>
              <a:endParaRPr lang="zh-CN" altLang="en-US" sz="1050" dirty="0">
                <a:latin typeface="Georgia" panose="02040502050405020303" pitchFamily="18" charset="0"/>
              </a:endParaRPr>
            </a:p>
          </p:txBody>
        </p:sp>
        <p:sp>
          <p:nvSpPr>
            <p:cNvPr id="199" name="文本框 198">
              <a:extLst>
                <a:ext uri="{FF2B5EF4-FFF2-40B4-BE49-F238E27FC236}">
                  <a16:creationId xmlns:a16="http://schemas.microsoft.com/office/drawing/2014/main" id="{40B1693E-E63C-160B-FF28-7A2D103272F8}"/>
                </a:ext>
              </a:extLst>
            </p:cNvPr>
            <p:cNvSpPr txBox="1"/>
            <p:nvPr/>
          </p:nvSpPr>
          <p:spPr>
            <a:xfrm>
              <a:off x="6347245" y="2569999"/>
              <a:ext cx="1217458" cy="303072"/>
            </a:xfrm>
            <a:prstGeom prst="rect">
              <a:avLst/>
            </a:prstGeom>
            <a:noFill/>
          </p:spPr>
          <p:txBody>
            <a:bodyPr wrap="square">
              <a:spAutoFit/>
            </a:bodyPr>
            <a:lstStyle/>
            <a:p>
              <a:pPr algn="ctr"/>
              <a:r>
                <a:rPr lang="en-US" altLang="zh-CN" sz="1050" dirty="0">
                  <a:latin typeface="Georgia" panose="02040502050405020303" pitchFamily="18" charset="0"/>
                </a:rPr>
                <a:t>Walk(Package)</a:t>
              </a:r>
              <a:endParaRPr lang="zh-CN" altLang="en-US" sz="1050" dirty="0">
                <a:latin typeface="Georgia" panose="02040502050405020303" pitchFamily="18" charset="0"/>
              </a:endParaRPr>
            </a:p>
          </p:txBody>
        </p:sp>
        <p:sp>
          <p:nvSpPr>
            <p:cNvPr id="200" name="文本框 199">
              <a:extLst>
                <a:ext uri="{FF2B5EF4-FFF2-40B4-BE49-F238E27FC236}">
                  <a16:creationId xmlns:a16="http://schemas.microsoft.com/office/drawing/2014/main" id="{870FECE6-80C7-7B1B-F5E7-0E7F3EB016C5}"/>
                </a:ext>
              </a:extLst>
            </p:cNvPr>
            <p:cNvSpPr txBox="1"/>
            <p:nvPr/>
          </p:nvSpPr>
          <p:spPr>
            <a:xfrm>
              <a:off x="6326588" y="1826809"/>
              <a:ext cx="1289263" cy="303072"/>
            </a:xfrm>
            <a:prstGeom prst="rect">
              <a:avLst/>
            </a:prstGeom>
            <a:noFill/>
          </p:spPr>
          <p:txBody>
            <a:bodyPr wrap="square">
              <a:spAutoFit/>
            </a:bodyPr>
            <a:lstStyle/>
            <a:p>
              <a:pPr algn="ctr"/>
              <a:r>
                <a:rPr lang="en-US" altLang="zh-CN" sz="1050" dirty="0">
                  <a:latin typeface="Georgia" panose="02040502050405020303" pitchFamily="18" charset="0"/>
                </a:rPr>
                <a:t>Move(Package)</a:t>
              </a:r>
              <a:endParaRPr lang="zh-CN" altLang="en-US" sz="1050" dirty="0">
                <a:latin typeface="Georgia" panose="02040502050405020303" pitchFamily="18" charset="0"/>
              </a:endParaRPr>
            </a:p>
          </p:txBody>
        </p:sp>
        <p:grpSp>
          <p:nvGrpSpPr>
            <p:cNvPr id="201" name="组合 200">
              <a:extLst>
                <a:ext uri="{FF2B5EF4-FFF2-40B4-BE49-F238E27FC236}">
                  <a16:creationId xmlns:a16="http://schemas.microsoft.com/office/drawing/2014/main" id="{4EBCE124-2641-03C9-00F7-1C47EC6D9619}"/>
                </a:ext>
              </a:extLst>
            </p:cNvPr>
            <p:cNvGrpSpPr/>
            <p:nvPr/>
          </p:nvGrpSpPr>
          <p:grpSpPr>
            <a:xfrm>
              <a:off x="5813529" y="2627801"/>
              <a:ext cx="228662" cy="303072"/>
              <a:chOff x="5787371" y="2685190"/>
              <a:chExt cx="228662" cy="303072"/>
            </a:xfrm>
          </p:grpSpPr>
          <p:sp>
            <p:nvSpPr>
              <p:cNvPr id="202" name="Rectangle 55">
                <a:extLst>
                  <a:ext uri="{FF2B5EF4-FFF2-40B4-BE49-F238E27FC236}">
                    <a16:creationId xmlns:a16="http://schemas.microsoft.com/office/drawing/2014/main" id="{DD146DCF-AFE5-F162-DA7B-56C36779A73F}"/>
                  </a:ext>
                </a:extLst>
              </p:cNvPr>
              <p:cNvSpPr>
                <a:spLocks noChangeArrowheads="1"/>
              </p:cNvSpPr>
              <p:nvPr/>
            </p:nvSpPr>
            <p:spPr bwMode="auto">
              <a:xfrm>
                <a:off x="5792318" y="2730602"/>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03" name="文本框 202">
                <a:extLst>
                  <a:ext uri="{FF2B5EF4-FFF2-40B4-BE49-F238E27FC236}">
                    <a16:creationId xmlns:a16="http://schemas.microsoft.com/office/drawing/2014/main" id="{57DDB12A-824F-2A0B-A50E-1619F9EC2BB0}"/>
                  </a:ext>
                </a:extLst>
              </p:cNvPr>
              <p:cNvSpPr txBox="1"/>
              <p:nvPr/>
            </p:nvSpPr>
            <p:spPr>
              <a:xfrm>
                <a:off x="5787371" y="2685190"/>
                <a:ext cx="195301" cy="303072"/>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grpSp>
        <p:cxnSp>
          <p:nvCxnSpPr>
            <p:cNvPr id="204" name="直接箭头连接符 203">
              <a:extLst>
                <a:ext uri="{FF2B5EF4-FFF2-40B4-BE49-F238E27FC236}">
                  <a16:creationId xmlns:a16="http://schemas.microsoft.com/office/drawing/2014/main" id="{91EF0F30-E0DE-D2B8-6D97-86F9F8D3CDE3}"/>
                </a:ext>
              </a:extLst>
            </p:cNvPr>
            <p:cNvCxnSpPr>
              <a:stCxn id="109" idx="2"/>
              <a:endCxn id="202" idx="0"/>
            </p:cNvCxnSpPr>
            <p:nvPr/>
          </p:nvCxnSpPr>
          <p:spPr>
            <a:xfrm flipH="1">
              <a:off x="5930334" y="2473170"/>
              <a:ext cx="594222" cy="200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 name="椭圆 204">
              <a:extLst>
                <a:ext uri="{FF2B5EF4-FFF2-40B4-BE49-F238E27FC236}">
                  <a16:creationId xmlns:a16="http://schemas.microsoft.com/office/drawing/2014/main" id="{E22F3261-C275-3491-7AE8-A9BE8937C5FD}"/>
                </a:ext>
              </a:extLst>
            </p:cNvPr>
            <p:cNvSpPr/>
            <p:nvPr/>
          </p:nvSpPr>
          <p:spPr>
            <a:xfrm>
              <a:off x="4928308" y="1505768"/>
              <a:ext cx="1400251"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07" name="椭圆 206">
              <a:extLst>
                <a:ext uri="{FF2B5EF4-FFF2-40B4-BE49-F238E27FC236}">
                  <a16:creationId xmlns:a16="http://schemas.microsoft.com/office/drawing/2014/main" id="{401E80BF-39F2-1910-D323-2F96457E4404}"/>
                </a:ext>
              </a:extLst>
            </p:cNvPr>
            <p:cNvSpPr/>
            <p:nvPr/>
          </p:nvSpPr>
          <p:spPr>
            <a:xfrm>
              <a:off x="5023355" y="2924002"/>
              <a:ext cx="1109002" cy="372294"/>
            </a:xfrm>
            <a:prstGeom prst="ellipse">
              <a:avLst/>
            </a:prstGeom>
            <a:solidFill>
              <a:srgbClr val="FFFF80"/>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08" name="文本框 207">
              <a:extLst>
                <a:ext uri="{FF2B5EF4-FFF2-40B4-BE49-F238E27FC236}">
                  <a16:creationId xmlns:a16="http://schemas.microsoft.com/office/drawing/2014/main" id="{7139919D-ED96-3B17-AC4E-869B54855942}"/>
                </a:ext>
              </a:extLst>
            </p:cNvPr>
            <p:cNvSpPr txBox="1"/>
            <p:nvPr/>
          </p:nvSpPr>
          <p:spPr>
            <a:xfrm>
              <a:off x="4991733" y="2959556"/>
              <a:ext cx="1194022" cy="303072"/>
            </a:xfrm>
            <a:prstGeom prst="rect">
              <a:avLst/>
            </a:prstGeom>
            <a:noFill/>
          </p:spPr>
          <p:txBody>
            <a:bodyPr wrap="square">
              <a:spAutoFit/>
            </a:bodyPr>
            <a:lstStyle/>
            <a:p>
              <a:pPr algn="ctr"/>
              <a:r>
                <a:rPr lang="en-US" altLang="zh-CN" sz="1050" dirty="0" err="1">
                  <a:latin typeface="Georgia" panose="02040502050405020303" pitchFamily="18" charset="0"/>
                </a:rPr>
                <a:t>IsOpen</a:t>
              </a:r>
              <a:r>
                <a:rPr lang="en-US" altLang="zh-CN" sz="1050" dirty="0">
                  <a:latin typeface="Georgia" panose="02040502050405020303" pitchFamily="18" charset="0"/>
                </a:rPr>
                <a:t>(Door)</a:t>
              </a:r>
              <a:endParaRPr lang="zh-CN" altLang="en-US" sz="1050" dirty="0">
                <a:latin typeface="Georgia" panose="02040502050405020303" pitchFamily="18" charset="0"/>
              </a:endParaRPr>
            </a:p>
          </p:txBody>
        </p:sp>
        <p:cxnSp>
          <p:nvCxnSpPr>
            <p:cNvPr id="209" name="直接箭头连接符 208">
              <a:extLst>
                <a:ext uri="{FF2B5EF4-FFF2-40B4-BE49-F238E27FC236}">
                  <a16:creationId xmlns:a16="http://schemas.microsoft.com/office/drawing/2014/main" id="{512446B7-CE54-E063-2CEF-28BE6C001017}"/>
                </a:ext>
              </a:extLst>
            </p:cNvPr>
            <p:cNvCxnSpPr>
              <a:stCxn id="140" idx="2"/>
              <a:endCxn id="197" idx="0"/>
            </p:cNvCxnSpPr>
            <p:nvPr/>
          </p:nvCxnSpPr>
          <p:spPr>
            <a:xfrm>
              <a:off x="6548872" y="3192283"/>
              <a:ext cx="393464" cy="241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 name="椭圆 210">
              <a:extLst>
                <a:ext uri="{FF2B5EF4-FFF2-40B4-BE49-F238E27FC236}">
                  <a16:creationId xmlns:a16="http://schemas.microsoft.com/office/drawing/2014/main" id="{96218656-D437-648A-6796-3B6B6ACD5978}"/>
                </a:ext>
              </a:extLst>
            </p:cNvPr>
            <p:cNvSpPr/>
            <p:nvPr/>
          </p:nvSpPr>
          <p:spPr>
            <a:xfrm>
              <a:off x="5242655" y="3427958"/>
              <a:ext cx="110900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12" name="文本框 211">
              <a:extLst>
                <a:ext uri="{FF2B5EF4-FFF2-40B4-BE49-F238E27FC236}">
                  <a16:creationId xmlns:a16="http://schemas.microsoft.com/office/drawing/2014/main" id="{F49CFA1D-E3DA-A445-CD73-60CC2BB82787}"/>
                </a:ext>
              </a:extLst>
            </p:cNvPr>
            <p:cNvSpPr txBox="1"/>
            <p:nvPr/>
          </p:nvSpPr>
          <p:spPr>
            <a:xfrm>
              <a:off x="5211034" y="3463514"/>
              <a:ext cx="1194022" cy="303072"/>
            </a:xfrm>
            <a:prstGeom prst="rect">
              <a:avLst/>
            </a:prstGeom>
            <a:noFill/>
          </p:spPr>
          <p:txBody>
            <a:bodyPr wrap="square">
              <a:spAutoFit/>
            </a:bodyPr>
            <a:lstStyle/>
            <a:p>
              <a:pPr algn="ctr"/>
              <a:r>
                <a:rPr lang="en-US" altLang="zh-CN" sz="1050" dirty="0" err="1">
                  <a:latin typeface="Georgia" panose="02040502050405020303" pitchFamily="18" charset="0"/>
                </a:rPr>
                <a:t>IsClose</a:t>
              </a:r>
              <a:r>
                <a:rPr lang="en-US" altLang="zh-CN" sz="1050" dirty="0">
                  <a:latin typeface="Georgia" panose="02040502050405020303" pitchFamily="18" charset="0"/>
                </a:rPr>
                <a:t>(Door)</a:t>
              </a:r>
              <a:endParaRPr lang="zh-CN" altLang="en-US" sz="1050" dirty="0">
                <a:latin typeface="Georgia" panose="02040502050405020303" pitchFamily="18" charset="0"/>
              </a:endParaRPr>
            </a:p>
          </p:txBody>
        </p:sp>
        <p:sp>
          <p:nvSpPr>
            <p:cNvPr id="213" name="文本框 212">
              <a:extLst>
                <a:ext uri="{FF2B5EF4-FFF2-40B4-BE49-F238E27FC236}">
                  <a16:creationId xmlns:a16="http://schemas.microsoft.com/office/drawing/2014/main" id="{7F71169A-4B69-BAB9-1A65-DC45370729E2}"/>
                </a:ext>
              </a:extLst>
            </p:cNvPr>
            <p:cNvSpPr txBox="1"/>
            <p:nvPr/>
          </p:nvSpPr>
          <p:spPr>
            <a:xfrm>
              <a:off x="4901026" y="1549592"/>
              <a:ext cx="1447335" cy="303072"/>
            </a:xfrm>
            <a:prstGeom prst="rect">
              <a:avLst/>
            </a:prstGeom>
            <a:noFill/>
          </p:spPr>
          <p:txBody>
            <a:bodyPr wrap="square">
              <a:spAutoFit/>
            </a:bodyPr>
            <a:lstStyle/>
            <a:p>
              <a:pPr algn="ctr"/>
              <a:r>
                <a:rPr lang="en-US" altLang="zh-CN" sz="1050" dirty="0" err="1">
                  <a:latin typeface="Georgia" panose="02040502050405020303" pitchFamily="18" charset="0"/>
                </a:rPr>
                <a:t>InPlace</a:t>
              </a:r>
              <a:r>
                <a:rPr lang="en-US" altLang="zh-CN" sz="1050" dirty="0">
                  <a:latin typeface="Georgia" panose="02040502050405020303" pitchFamily="18" charset="0"/>
                </a:rPr>
                <a:t>(Package)</a:t>
              </a:r>
            </a:p>
          </p:txBody>
        </p:sp>
      </p:grpSp>
      <p:sp>
        <p:nvSpPr>
          <p:cNvPr id="346" name="文本框 345">
            <a:extLst>
              <a:ext uri="{FF2B5EF4-FFF2-40B4-BE49-F238E27FC236}">
                <a16:creationId xmlns:a16="http://schemas.microsoft.com/office/drawing/2014/main" id="{2DD7E045-F5A1-1748-2FC1-CECC50B65214}"/>
              </a:ext>
            </a:extLst>
          </p:cNvPr>
          <p:cNvSpPr txBox="1"/>
          <p:nvPr/>
        </p:nvSpPr>
        <p:spPr>
          <a:xfrm>
            <a:off x="6213202" y="4458298"/>
            <a:ext cx="941568" cy="261610"/>
          </a:xfrm>
          <a:prstGeom prst="rect">
            <a:avLst/>
          </a:prstGeom>
          <a:noFill/>
        </p:spPr>
        <p:txBody>
          <a:bodyPr wrap="square">
            <a:spAutoFit/>
          </a:bodyPr>
          <a:lstStyle/>
          <a:p>
            <a:pPr algn="ctr"/>
            <a:r>
              <a:rPr lang="en-US" altLang="zh-CN" sz="1100" dirty="0">
                <a:latin typeface="Georgia" panose="02040502050405020303" pitchFamily="18" charset="0"/>
              </a:rPr>
              <a:t>Open(Door)</a:t>
            </a:r>
            <a:endParaRPr lang="zh-CN" altLang="en-US" sz="1100" dirty="0">
              <a:latin typeface="Georgia" panose="02040502050405020303" pitchFamily="18" charset="0"/>
            </a:endParaRPr>
          </a:p>
        </p:txBody>
      </p:sp>
      <p:sp>
        <p:nvSpPr>
          <p:cNvPr id="347" name="文本框 346">
            <a:extLst>
              <a:ext uri="{FF2B5EF4-FFF2-40B4-BE49-F238E27FC236}">
                <a16:creationId xmlns:a16="http://schemas.microsoft.com/office/drawing/2014/main" id="{22293AB2-0096-CB41-ABD0-05E387593D85}"/>
              </a:ext>
            </a:extLst>
          </p:cNvPr>
          <p:cNvSpPr txBox="1"/>
          <p:nvPr/>
        </p:nvSpPr>
        <p:spPr>
          <a:xfrm>
            <a:off x="4968722" y="4377334"/>
            <a:ext cx="1376966" cy="466537"/>
          </a:xfrm>
          <a:prstGeom prst="rect">
            <a:avLst/>
          </a:prstGeom>
          <a:noFill/>
        </p:spPr>
        <p:txBody>
          <a:bodyPr wrap="square">
            <a:spAutoFit/>
          </a:bodyPr>
          <a:lstStyle/>
          <a:p>
            <a:pPr algn="ctr"/>
            <a:r>
              <a:rPr lang="en-US" altLang="zh-CN" sz="1200" b="1" dirty="0">
                <a:latin typeface="Georgia" panose="02040502050405020303" pitchFamily="18" charset="0"/>
              </a:rPr>
              <a:t>Intention </a:t>
            </a:r>
          </a:p>
          <a:p>
            <a:pPr algn="ctr"/>
            <a:r>
              <a:rPr lang="en-US" altLang="zh-CN" sz="1200" b="1" dirty="0">
                <a:latin typeface="Georgia" panose="02040502050405020303" pitchFamily="18" charset="0"/>
              </a:rPr>
              <a:t>Queue</a:t>
            </a:r>
            <a:endParaRPr lang="zh-CN" altLang="en-US" sz="1200" b="1" dirty="0">
              <a:latin typeface="Georgia" panose="02040502050405020303" pitchFamily="18" charset="0"/>
            </a:endParaRPr>
          </a:p>
        </p:txBody>
      </p:sp>
      <p:cxnSp>
        <p:nvCxnSpPr>
          <p:cNvPr id="349" name="直接连接符 348">
            <a:extLst>
              <a:ext uri="{FF2B5EF4-FFF2-40B4-BE49-F238E27FC236}">
                <a16:creationId xmlns:a16="http://schemas.microsoft.com/office/drawing/2014/main" id="{4E2F90AE-EB20-9F62-10C1-5B90F49B3885}"/>
              </a:ext>
            </a:extLst>
          </p:cNvPr>
          <p:cNvCxnSpPr>
            <a:stCxn id="348" idx="6"/>
            <a:endCxn id="351" idx="2"/>
          </p:cNvCxnSpPr>
          <p:nvPr/>
        </p:nvCxnSpPr>
        <p:spPr>
          <a:xfrm>
            <a:off x="7128159" y="4602678"/>
            <a:ext cx="817007" cy="850"/>
          </a:xfrm>
          <a:prstGeom prst="line">
            <a:avLst/>
          </a:prstGeom>
          <a:ln w="28575">
            <a:solidFill>
              <a:srgbClr val="4FB83E"/>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351" name="椭圆 350">
            <a:extLst>
              <a:ext uri="{FF2B5EF4-FFF2-40B4-BE49-F238E27FC236}">
                <a16:creationId xmlns:a16="http://schemas.microsoft.com/office/drawing/2014/main" id="{FD1AE342-5A71-A5BD-597D-47E0E1C7A439}"/>
              </a:ext>
            </a:extLst>
          </p:cNvPr>
          <p:cNvSpPr/>
          <p:nvPr/>
        </p:nvSpPr>
        <p:spPr>
          <a:xfrm>
            <a:off x="7945165" y="4423197"/>
            <a:ext cx="1118784" cy="360661"/>
          </a:xfrm>
          <a:prstGeom prst="ellipse">
            <a:avLst/>
          </a:prstGeom>
          <a:solidFill>
            <a:schemeClr val="bg1"/>
          </a:solidFill>
          <a:ln w="19050">
            <a:solidFill>
              <a:srgbClr val="4FB83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Georgia" panose="02040502050405020303" pitchFamily="18" charset="0"/>
            </a:endParaRPr>
          </a:p>
        </p:txBody>
      </p:sp>
      <p:sp>
        <p:nvSpPr>
          <p:cNvPr id="396" name="文本框 395">
            <a:extLst>
              <a:ext uri="{FF2B5EF4-FFF2-40B4-BE49-F238E27FC236}">
                <a16:creationId xmlns:a16="http://schemas.microsoft.com/office/drawing/2014/main" id="{758E92AB-282B-761D-C3BA-BAC3A1A0F38B}"/>
              </a:ext>
            </a:extLst>
          </p:cNvPr>
          <p:cNvSpPr txBox="1"/>
          <p:nvPr/>
        </p:nvSpPr>
        <p:spPr>
          <a:xfrm>
            <a:off x="5412612" y="1799488"/>
            <a:ext cx="1309024" cy="274600"/>
          </a:xfrm>
          <a:prstGeom prst="rect">
            <a:avLst/>
          </a:prstGeom>
          <a:noFill/>
        </p:spPr>
        <p:txBody>
          <a:bodyPr wrap="square">
            <a:spAutoFit/>
          </a:bodyPr>
          <a:lstStyle/>
          <a:p>
            <a:pPr algn="ctr"/>
            <a:r>
              <a:rPr lang="en-US" altLang="zh-CN" sz="1200" dirty="0">
                <a:latin typeface="Georgia" panose="02040502050405020303" pitchFamily="18" charset="0"/>
              </a:rPr>
              <a:t>Robot1’s BT</a:t>
            </a:r>
            <a:endParaRPr lang="zh-CN" altLang="en-US" sz="1200" dirty="0">
              <a:latin typeface="Georgia" panose="02040502050405020303" pitchFamily="18" charset="0"/>
            </a:endParaRPr>
          </a:p>
        </p:txBody>
      </p:sp>
      <p:sp>
        <p:nvSpPr>
          <p:cNvPr id="397" name="文本框 396">
            <a:extLst>
              <a:ext uri="{FF2B5EF4-FFF2-40B4-BE49-F238E27FC236}">
                <a16:creationId xmlns:a16="http://schemas.microsoft.com/office/drawing/2014/main" id="{A4D8DEBB-39E0-D606-3716-8CAE6DBC06E6}"/>
              </a:ext>
            </a:extLst>
          </p:cNvPr>
          <p:cNvSpPr txBox="1"/>
          <p:nvPr/>
        </p:nvSpPr>
        <p:spPr>
          <a:xfrm>
            <a:off x="7541474" y="1785333"/>
            <a:ext cx="1309024" cy="274600"/>
          </a:xfrm>
          <a:prstGeom prst="rect">
            <a:avLst/>
          </a:prstGeom>
          <a:noFill/>
        </p:spPr>
        <p:txBody>
          <a:bodyPr wrap="square">
            <a:spAutoFit/>
          </a:bodyPr>
          <a:lstStyle/>
          <a:p>
            <a:pPr algn="ctr"/>
            <a:r>
              <a:rPr lang="en-US" altLang="zh-CN" sz="1200" dirty="0">
                <a:latin typeface="Georgia" panose="02040502050405020303" pitchFamily="18" charset="0"/>
              </a:rPr>
              <a:t>Robot2’s BT</a:t>
            </a:r>
            <a:endParaRPr lang="zh-CN" altLang="en-US" sz="1200" dirty="0">
              <a:latin typeface="Georgia" panose="02040502050405020303" pitchFamily="18" charset="0"/>
            </a:endParaRPr>
          </a:p>
        </p:txBody>
      </p:sp>
      <p:sp>
        <p:nvSpPr>
          <p:cNvPr id="398" name="文本框 397">
            <a:extLst>
              <a:ext uri="{FF2B5EF4-FFF2-40B4-BE49-F238E27FC236}">
                <a16:creationId xmlns:a16="http://schemas.microsoft.com/office/drawing/2014/main" id="{F4A70B5C-B565-7876-BED7-C08BC4991C74}"/>
              </a:ext>
            </a:extLst>
          </p:cNvPr>
          <p:cNvSpPr txBox="1"/>
          <p:nvPr/>
        </p:nvSpPr>
        <p:spPr>
          <a:xfrm>
            <a:off x="10582461" y="1799811"/>
            <a:ext cx="1309024" cy="274600"/>
          </a:xfrm>
          <a:prstGeom prst="rect">
            <a:avLst/>
          </a:prstGeom>
          <a:noFill/>
        </p:spPr>
        <p:txBody>
          <a:bodyPr wrap="square">
            <a:spAutoFit/>
          </a:bodyPr>
          <a:lstStyle/>
          <a:p>
            <a:pPr algn="ctr"/>
            <a:r>
              <a:rPr lang="en-US" altLang="zh-CN" sz="1200" dirty="0">
                <a:latin typeface="Georgia" panose="02040502050405020303" pitchFamily="18" charset="0"/>
              </a:rPr>
              <a:t>Robot3’s BT</a:t>
            </a:r>
            <a:endParaRPr lang="zh-CN" altLang="en-US" sz="1200" dirty="0">
              <a:latin typeface="Georgia" panose="02040502050405020303" pitchFamily="18" charset="0"/>
            </a:endParaRPr>
          </a:p>
        </p:txBody>
      </p:sp>
      <p:grpSp>
        <p:nvGrpSpPr>
          <p:cNvPr id="428" name="组合 427">
            <a:extLst>
              <a:ext uri="{FF2B5EF4-FFF2-40B4-BE49-F238E27FC236}">
                <a16:creationId xmlns:a16="http://schemas.microsoft.com/office/drawing/2014/main" id="{6458DB26-C965-F891-D881-1E9846593CA1}"/>
              </a:ext>
            </a:extLst>
          </p:cNvPr>
          <p:cNvGrpSpPr/>
          <p:nvPr/>
        </p:nvGrpSpPr>
        <p:grpSpPr>
          <a:xfrm>
            <a:off x="5216147" y="2037852"/>
            <a:ext cx="1482842" cy="1627786"/>
            <a:chOff x="5861537" y="1347132"/>
            <a:chExt cx="1663062" cy="1825587"/>
          </a:xfrm>
        </p:grpSpPr>
        <p:grpSp>
          <p:nvGrpSpPr>
            <p:cNvPr id="352" name="组合 351">
              <a:extLst>
                <a:ext uri="{FF2B5EF4-FFF2-40B4-BE49-F238E27FC236}">
                  <a16:creationId xmlns:a16="http://schemas.microsoft.com/office/drawing/2014/main" id="{76F6B512-BA7D-7137-4AC6-D9060DFE9315}"/>
                </a:ext>
              </a:extLst>
            </p:cNvPr>
            <p:cNvGrpSpPr/>
            <p:nvPr/>
          </p:nvGrpSpPr>
          <p:grpSpPr>
            <a:xfrm>
              <a:off x="5887428" y="1347132"/>
              <a:ext cx="1637171" cy="1825587"/>
              <a:chOff x="4484717" y="1077197"/>
              <a:chExt cx="2996413" cy="3341258"/>
            </a:xfrm>
          </p:grpSpPr>
          <p:sp>
            <p:nvSpPr>
              <p:cNvPr id="353" name="椭圆 352">
                <a:extLst>
                  <a:ext uri="{FF2B5EF4-FFF2-40B4-BE49-F238E27FC236}">
                    <a16:creationId xmlns:a16="http://schemas.microsoft.com/office/drawing/2014/main" id="{4136263B-95EE-A432-2982-9E13F5870EAD}"/>
                  </a:ext>
                </a:extLst>
              </p:cNvPr>
              <p:cNvSpPr/>
              <p:nvPr/>
            </p:nvSpPr>
            <p:spPr>
              <a:xfrm>
                <a:off x="5011507" y="2217987"/>
                <a:ext cx="127281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cxnSp>
            <p:nvCxnSpPr>
              <p:cNvPr id="354" name="直接箭头连接符 353">
                <a:extLst>
                  <a:ext uri="{FF2B5EF4-FFF2-40B4-BE49-F238E27FC236}">
                    <a16:creationId xmlns:a16="http://schemas.microsoft.com/office/drawing/2014/main" id="{4E8A4373-B506-18AA-4CC3-6D5C42AB9171}"/>
                  </a:ext>
                </a:extLst>
              </p:cNvPr>
              <p:cNvCxnSpPr>
                <a:stCxn id="394" idx="2"/>
                <a:endCxn id="379" idx="0"/>
              </p:cNvCxnSpPr>
              <p:nvPr/>
            </p:nvCxnSpPr>
            <p:spPr>
              <a:xfrm flipH="1">
                <a:off x="5670033" y="1359253"/>
                <a:ext cx="418551" cy="146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5" name="组合 354">
                <a:extLst>
                  <a:ext uri="{FF2B5EF4-FFF2-40B4-BE49-F238E27FC236}">
                    <a16:creationId xmlns:a16="http://schemas.microsoft.com/office/drawing/2014/main" id="{C79BA051-A693-1CCD-3130-B60EE414A326}"/>
                  </a:ext>
                </a:extLst>
              </p:cNvPr>
              <p:cNvGrpSpPr/>
              <p:nvPr/>
            </p:nvGrpSpPr>
            <p:grpSpPr>
              <a:xfrm>
                <a:off x="5953908" y="1077197"/>
                <a:ext cx="246533" cy="379052"/>
                <a:chOff x="5920080" y="990491"/>
                <a:chExt cx="246533" cy="379052"/>
              </a:xfrm>
            </p:grpSpPr>
            <p:sp>
              <p:nvSpPr>
                <p:cNvPr id="394" name="Rectangle 55">
                  <a:extLst>
                    <a:ext uri="{FF2B5EF4-FFF2-40B4-BE49-F238E27FC236}">
                      <a16:creationId xmlns:a16="http://schemas.microsoft.com/office/drawing/2014/main" id="{916A2DC6-DF40-07DB-13B7-DEEB1F7CC3ED}"/>
                    </a:ext>
                  </a:extLst>
                </p:cNvPr>
                <p:cNvSpPr>
                  <a:spLocks noChangeArrowheads="1"/>
                </p:cNvSpPr>
                <p:nvPr/>
              </p:nvSpPr>
              <p:spPr bwMode="auto">
                <a:xfrm>
                  <a:off x="5942898" y="1073513"/>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95" name="文本框 394">
                  <a:extLst>
                    <a:ext uri="{FF2B5EF4-FFF2-40B4-BE49-F238E27FC236}">
                      <a16:creationId xmlns:a16="http://schemas.microsoft.com/office/drawing/2014/main" id="{04641730-F98A-74F5-EBDA-EE326AF6A547}"/>
                    </a:ext>
                  </a:extLst>
                </p:cNvPr>
                <p:cNvSpPr txBox="1"/>
                <p:nvPr/>
              </p:nvSpPr>
              <p:spPr>
                <a:xfrm>
                  <a:off x="5920080" y="990491"/>
                  <a:ext cx="195300" cy="379052"/>
                </a:xfrm>
                <a:prstGeom prst="rect">
                  <a:avLst/>
                </a:prstGeom>
                <a:noFill/>
              </p:spPr>
              <p:txBody>
                <a:bodyPr wrap="square" rtlCol="0">
                  <a:spAutoFit/>
                </a:bodyPr>
                <a:lstStyle/>
                <a:p>
                  <a:r>
                    <a:rPr lang="en-US" altLang="zh-CN" sz="600">
                      <a:latin typeface="Times New Roman" panose="02020603050405020304" pitchFamily="18" charset="0"/>
                      <a:cs typeface="Times New Roman" panose="02020603050405020304" pitchFamily="18" charset="0"/>
                    </a:rPr>
                    <a:t>?</a:t>
                  </a:r>
                  <a:endParaRPr lang="zh-CN" altLang="en-US" sz="600" dirty="0">
                    <a:latin typeface="Times New Roman" panose="02020603050405020304" pitchFamily="18" charset="0"/>
                    <a:cs typeface="Times New Roman" panose="02020603050405020304" pitchFamily="18" charset="0"/>
                  </a:endParaRPr>
                </a:p>
              </p:txBody>
            </p:sp>
          </p:grpSp>
          <p:grpSp>
            <p:nvGrpSpPr>
              <p:cNvPr id="356" name="组合 355">
                <a:extLst>
                  <a:ext uri="{FF2B5EF4-FFF2-40B4-BE49-F238E27FC236}">
                    <a16:creationId xmlns:a16="http://schemas.microsoft.com/office/drawing/2014/main" id="{12F81060-EBD7-96C7-2075-41BA0F8B33B4}"/>
                  </a:ext>
                </a:extLst>
              </p:cNvPr>
              <p:cNvGrpSpPr/>
              <p:nvPr/>
            </p:nvGrpSpPr>
            <p:grpSpPr>
              <a:xfrm>
                <a:off x="6298986" y="1427818"/>
                <a:ext cx="337415" cy="379053"/>
                <a:chOff x="4014880" y="335080"/>
                <a:chExt cx="267578" cy="349646"/>
              </a:xfrm>
            </p:grpSpPr>
            <p:sp>
              <p:nvSpPr>
                <p:cNvPr id="392" name="Rectangle 55">
                  <a:extLst>
                    <a:ext uri="{FF2B5EF4-FFF2-40B4-BE49-F238E27FC236}">
                      <a16:creationId xmlns:a16="http://schemas.microsoft.com/office/drawing/2014/main" id="{0FC18206-540C-6260-3ECE-B376BFC23289}"/>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93" name="文本框 392">
                  <a:extLst>
                    <a:ext uri="{FF2B5EF4-FFF2-40B4-BE49-F238E27FC236}">
                      <a16:creationId xmlns:a16="http://schemas.microsoft.com/office/drawing/2014/main" id="{9A03ED98-FF6D-66D6-078D-20328F705CBB}"/>
                    </a:ext>
                  </a:extLst>
                </p:cNvPr>
                <p:cNvSpPr txBox="1"/>
                <p:nvPr/>
              </p:nvSpPr>
              <p:spPr>
                <a:xfrm>
                  <a:off x="4014880" y="335080"/>
                  <a:ext cx="235048" cy="349646"/>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cxnSp>
            <p:nvCxnSpPr>
              <p:cNvPr id="357" name="直接箭头连接符 356">
                <a:extLst>
                  <a:ext uri="{FF2B5EF4-FFF2-40B4-BE49-F238E27FC236}">
                    <a16:creationId xmlns:a16="http://schemas.microsoft.com/office/drawing/2014/main" id="{94B99173-FFC3-2677-98A9-6573F543E4F9}"/>
                  </a:ext>
                </a:extLst>
              </p:cNvPr>
              <p:cNvCxnSpPr>
                <a:stCxn id="394" idx="2"/>
                <a:endCxn id="392" idx="0"/>
              </p:cNvCxnSpPr>
              <p:nvPr/>
            </p:nvCxnSpPr>
            <p:spPr>
              <a:xfrm>
                <a:off x="6088583" y="1359252"/>
                <a:ext cx="435965" cy="168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8" name="直接箭头连接符 357">
                <a:extLst>
                  <a:ext uri="{FF2B5EF4-FFF2-40B4-BE49-F238E27FC236}">
                    <a16:creationId xmlns:a16="http://schemas.microsoft.com/office/drawing/2014/main" id="{77490DAF-E3C0-CAD2-862C-9189030F5C76}"/>
                  </a:ext>
                </a:extLst>
              </p:cNvPr>
              <p:cNvCxnSpPr>
                <a:stCxn id="392" idx="2"/>
                <a:endCxn id="361" idx="0"/>
              </p:cNvCxnSpPr>
              <p:nvPr/>
            </p:nvCxnSpPr>
            <p:spPr>
              <a:xfrm>
                <a:off x="6524549" y="1726752"/>
                <a:ext cx="382772" cy="12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9" name="Rectangle 55">
                <a:extLst>
                  <a:ext uri="{FF2B5EF4-FFF2-40B4-BE49-F238E27FC236}">
                    <a16:creationId xmlns:a16="http://schemas.microsoft.com/office/drawing/2014/main" id="{A5CB2162-0AEC-AC3A-465A-FD0840348433}"/>
                  </a:ext>
                </a:extLst>
              </p:cNvPr>
              <p:cNvSpPr>
                <a:spLocks noChangeArrowheads="1"/>
              </p:cNvSpPr>
              <p:nvPr/>
            </p:nvSpPr>
            <p:spPr bwMode="auto">
              <a:xfrm>
                <a:off x="5990498" y="1886974"/>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cxnSp>
            <p:nvCxnSpPr>
              <p:cNvPr id="360" name="直接箭头连接符 359">
                <a:extLst>
                  <a:ext uri="{FF2B5EF4-FFF2-40B4-BE49-F238E27FC236}">
                    <a16:creationId xmlns:a16="http://schemas.microsoft.com/office/drawing/2014/main" id="{1041A528-BF32-610C-02A8-5483E7FA574C}"/>
                  </a:ext>
                </a:extLst>
              </p:cNvPr>
              <p:cNvCxnSpPr>
                <a:stCxn id="392" idx="2"/>
                <a:endCxn id="359" idx="0"/>
              </p:cNvCxnSpPr>
              <p:nvPr/>
            </p:nvCxnSpPr>
            <p:spPr>
              <a:xfrm flipH="1">
                <a:off x="6102356" y="1726752"/>
                <a:ext cx="422193" cy="160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1" name="Rectangle 55">
                <a:extLst>
                  <a:ext uri="{FF2B5EF4-FFF2-40B4-BE49-F238E27FC236}">
                    <a16:creationId xmlns:a16="http://schemas.microsoft.com/office/drawing/2014/main" id="{B7667189-E575-ACD3-D37C-3F26AC5F92B1}"/>
                  </a:ext>
                </a:extLst>
              </p:cNvPr>
              <p:cNvSpPr>
                <a:spLocks noChangeArrowheads="1"/>
              </p:cNvSpPr>
              <p:nvPr/>
            </p:nvSpPr>
            <p:spPr bwMode="auto">
              <a:xfrm>
                <a:off x="6347849" y="1849192"/>
                <a:ext cx="1118944"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62" name="文本框 361">
                <a:extLst>
                  <a:ext uri="{FF2B5EF4-FFF2-40B4-BE49-F238E27FC236}">
                    <a16:creationId xmlns:a16="http://schemas.microsoft.com/office/drawing/2014/main" id="{3AC36D10-87BC-5FDB-6B6D-46CD75360DDC}"/>
                  </a:ext>
                </a:extLst>
              </p:cNvPr>
              <p:cNvSpPr txBox="1"/>
              <p:nvPr/>
            </p:nvSpPr>
            <p:spPr>
              <a:xfrm>
                <a:off x="5957321" y="1798961"/>
                <a:ext cx="223715" cy="379053"/>
              </a:xfrm>
              <a:prstGeom prst="rect">
                <a:avLst/>
              </a:prstGeom>
              <a:noFill/>
            </p:spPr>
            <p:txBody>
              <a:bodyPr wrap="square" rtlCol="0">
                <a:spAutoFit/>
              </a:bodyPr>
              <a:lstStyle/>
              <a:p>
                <a:r>
                  <a:rPr lang="en-US" altLang="zh-CN" sz="600" dirty="0">
                    <a:latin typeface="Times New Roman" panose="02020603050405020304" pitchFamily="18" charset="0"/>
                    <a:cs typeface="Times New Roman" panose="02020603050405020304" pitchFamily="18" charset="0"/>
                  </a:rPr>
                  <a:t>?</a:t>
                </a:r>
                <a:endParaRPr lang="zh-CN" altLang="en-US" sz="600" dirty="0">
                  <a:latin typeface="Times New Roman" panose="02020603050405020304" pitchFamily="18" charset="0"/>
                  <a:cs typeface="Times New Roman" panose="02020603050405020304" pitchFamily="18" charset="0"/>
                </a:endParaRPr>
              </a:p>
            </p:txBody>
          </p:sp>
          <p:grpSp>
            <p:nvGrpSpPr>
              <p:cNvPr id="363" name="组合 362">
                <a:extLst>
                  <a:ext uri="{FF2B5EF4-FFF2-40B4-BE49-F238E27FC236}">
                    <a16:creationId xmlns:a16="http://schemas.microsoft.com/office/drawing/2014/main" id="{F7704C06-50A7-654D-DAB4-92F388CBB3E6}"/>
                  </a:ext>
                </a:extLst>
              </p:cNvPr>
              <p:cNvGrpSpPr/>
              <p:nvPr/>
            </p:nvGrpSpPr>
            <p:grpSpPr>
              <a:xfrm>
                <a:off x="6296565" y="2170967"/>
                <a:ext cx="339841" cy="379053"/>
                <a:chOff x="4012956" y="332063"/>
                <a:chExt cx="269502" cy="349646"/>
              </a:xfrm>
            </p:grpSpPr>
            <p:sp>
              <p:nvSpPr>
                <p:cNvPr id="390" name="Rectangle 55">
                  <a:extLst>
                    <a:ext uri="{FF2B5EF4-FFF2-40B4-BE49-F238E27FC236}">
                      <a16:creationId xmlns:a16="http://schemas.microsoft.com/office/drawing/2014/main" id="{52207855-187A-FB69-A697-200420894FB7}"/>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91" name="文本框 390">
                  <a:extLst>
                    <a:ext uri="{FF2B5EF4-FFF2-40B4-BE49-F238E27FC236}">
                      <a16:creationId xmlns:a16="http://schemas.microsoft.com/office/drawing/2014/main" id="{1DEB88D5-FA8D-F985-D20E-95398FC9D695}"/>
                    </a:ext>
                  </a:extLst>
                </p:cNvPr>
                <p:cNvSpPr txBox="1"/>
                <p:nvPr/>
              </p:nvSpPr>
              <p:spPr>
                <a:xfrm>
                  <a:off x="4012956" y="332063"/>
                  <a:ext cx="235048" cy="349646"/>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cxnSp>
            <p:nvCxnSpPr>
              <p:cNvPr id="364" name="直接箭头连接符 363">
                <a:extLst>
                  <a:ext uri="{FF2B5EF4-FFF2-40B4-BE49-F238E27FC236}">
                    <a16:creationId xmlns:a16="http://schemas.microsoft.com/office/drawing/2014/main" id="{1222F779-23F2-1168-C22C-163CF06C16AB}"/>
                  </a:ext>
                </a:extLst>
              </p:cNvPr>
              <p:cNvCxnSpPr>
                <a:stCxn id="390" idx="2"/>
                <a:endCxn id="372" idx="0"/>
              </p:cNvCxnSpPr>
              <p:nvPr/>
            </p:nvCxnSpPr>
            <p:spPr>
              <a:xfrm>
                <a:off x="6524556" y="2473170"/>
                <a:ext cx="397102" cy="10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5" name="直接箭头连接符 364">
                <a:extLst>
                  <a:ext uri="{FF2B5EF4-FFF2-40B4-BE49-F238E27FC236}">
                    <a16:creationId xmlns:a16="http://schemas.microsoft.com/office/drawing/2014/main" id="{6EC23063-1917-B7D5-D986-2D639FE5D22C}"/>
                  </a:ext>
                </a:extLst>
              </p:cNvPr>
              <p:cNvCxnSpPr>
                <a:stCxn id="359" idx="2"/>
                <a:endCxn id="390" idx="0"/>
              </p:cNvCxnSpPr>
              <p:nvPr/>
            </p:nvCxnSpPr>
            <p:spPr>
              <a:xfrm>
                <a:off x="6102356" y="2086008"/>
                <a:ext cx="422200" cy="18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6" name="直接箭头连接符 365">
                <a:extLst>
                  <a:ext uri="{FF2B5EF4-FFF2-40B4-BE49-F238E27FC236}">
                    <a16:creationId xmlns:a16="http://schemas.microsoft.com/office/drawing/2014/main" id="{3387A9FF-496E-7287-C7AA-E278D6EF6E81}"/>
                  </a:ext>
                </a:extLst>
              </p:cNvPr>
              <p:cNvCxnSpPr>
                <a:stCxn id="359" idx="2"/>
                <a:endCxn id="353" idx="0"/>
              </p:cNvCxnSpPr>
              <p:nvPr/>
            </p:nvCxnSpPr>
            <p:spPr>
              <a:xfrm flipH="1">
                <a:off x="5647913" y="2086008"/>
                <a:ext cx="454443" cy="131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9" name="直接箭头连接符 368">
                <a:extLst>
                  <a:ext uri="{FF2B5EF4-FFF2-40B4-BE49-F238E27FC236}">
                    <a16:creationId xmlns:a16="http://schemas.microsoft.com/office/drawing/2014/main" id="{26EBD154-866E-15FC-7F30-2AB6AFC16E9A}"/>
                  </a:ext>
                </a:extLst>
              </p:cNvPr>
              <p:cNvCxnSpPr>
                <a:stCxn id="386" idx="2"/>
                <a:endCxn id="421" idx="0"/>
              </p:cNvCxnSpPr>
              <p:nvPr/>
            </p:nvCxnSpPr>
            <p:spPr>
              <a:xfrm>
                <a:off x="5930334" y="2872248"/>
                <a:ext cx="560531" cy="1667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0" name="直接箭头连接符 369">
                <a:extLst>
                  <a:ext uri="{FF2B5EF4-FFF2-40B4-BE49-F238E27FC236}">
                    <a16:creationId xmlns:a16="http://schemas.microsoft.com/office/drawing/2014/main" id="{0B9F19C7-3889-246E-BD2B-131976A02DC4}"/>
                  </a:ext>
                </a:extLst>
              </p:cNvPr>
              <p:cNvCxnSpPr>
                <a:stCxn id="421" idx="2"/>
                <a:endCxn id="383" idx="0"/>
              </p:cNvCxnSpPr>
              <p:nvPr/>
            </p:nvCxnSpPr>
            <p:spPr>
              <a:xfrm flipH="1">
                <a:off x="5458043" y="3381259"/>
                <a:ext cx="1032822" cy="360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1" name="直接箭头连接符 370">
                <a:extLst>
                  <a:ext uri="{FF2B5EF4-FFF2-40B4-BE49-F238E27FC236}">
                    <a16:creationId xmlns:a16="http://schemas.microsoft.com/office/drawing/2014/main" id="{7047FD56-1A65-B62E-720E-CBA2F0723431}"/>
                  </a:ext>
                </a:extLst>
              </p:cNvPr>
              <p:cNvCxnSpPr>
                <a:endCxn id="380" idx="0"/>
              </p:cNvCxnSpPr>
              <p:nvPr/>
            </p:nvCxnSpPr>
            <p:spPr>
              <a:xfrm flipH="1">
                <a:off x="5577856" y="2871475"/>
                <a:ext cx="348334" cy="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2" name="Rectangle 55">
                <a:extLst>
                  <a:ext uri="{FF2B5EF4-FFF2-40B4-BE49-F238E27FC236}">
                    <a16:creationId xmlns:a16="http://schemas.microsoft.com/office/drawing/2014/main" id="{E62C40C7-18D8-9710-DD01-0632072EC708}"/>
                  </a:ext>
                </a:extLst>
              </p:cNvPr>
              <p:cNvSpPr>
                <a:spLocks noChangeArrowheads="1"/>
              </p:cNvSpPr>
              <p:nvPr/>
            </p:nvSpPr>
            <p:spPr bwMode="auto">
              <a:xfrm>
                <a:off x="6362186" y="2581059"/>
                <a:ext cx="1118944"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grpSp>
            <p:nvGrpSpPr>
              <p:cNvPr id="377" name="组合 376">
                <a:extLst>
                  <a:ext uri="{FF2B5EF4-FFF2-40B4-BE49-F238E27FC236}">
                    <a16:creationId xmlns:a16="http://schemas.microsoft.com/office/drawing/2014/main" id="{97227878-FF65-D92F-8879-6132546E4430}"/>
                  </a:ext>
                </a:extLst>
              </p:cNvPr>
              <p:cNvGrpSpPr/>
              <p:nvPr/>
            </p:nvGrpSpPr>
            <p:grpSpPr>
              <a:xfrm>
                <a:off x="5786326" y="2579545"/>
                <a:ext cx="255865" cy="379052"/>
                <a:chOff x="5760168" y="2636934"/>
                <a:chExt cx="255865" cy="379052"/>
              </a:xfrm>
            </p:grpSpPr>
            <p:sp>
              <p:nvSpPr>
                <p:cNvPr id="386" name="Rectangle 55">
                  <a:extLst>
                    <a:ext uri="{FF2B5EF4-FFF2-40B4-BE49-F238E27FC236}">
                      <a16:creationId xmlns:a16="http://schemas.microsoft.com/office/drawing/2014/main" id="{3598C902-B1C7-40E6-7976-7738A514E51D}"/>
                    </a:ext>
                  </a:extLst>
                </p:cNvPr>
                <p:cNvSpPr>
                  <a:spLocks noChangeArrowheads="1"/>
                </p:cNvSpPr>
                <p:nvPr/>
              </p:nvSpPr>
              <p:spPr bwMode="auto">
                <a:xfrm>
                  <a:off x="5792318" y="2730602"/>
                  <a:ext cx="223715" cy="199035"/>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87" name="文本框 386">
                  <a:extLst>
                    <a:ext uri="{FF2B5EF4-FFF2-40B4-BE49-F238E27FC236}">
                      <a16:creationId xmlns:a16="http://schemas.microsoft.com/office/drawing/2014/main" id="{F6BEA294-0CB5-C6D4-98A0-EF0A3EF3EF18}"/>
                    </a:ext>
                  </a:extLst>
                </p:cNvPr>
                <p:cNvSpPr txBox="1"/>
                <p:nvPr/>
              </p:nvSpPr>
              <p:spPr>
                <a:xfrm>
                  <a:off x="5760168" y="2636934"/>
                  <a:ext cx="195303" cy="379052"/>
                </a:xfrm>
                <a:prstGeom prst="rect">
                  <a:avLst/>
                </a:prstGeom>
                <a:noFill/>
              </p:spPr>
              <p:txBody>
                <a:bodyPr wrap="square" rtlCol="0">
                  <a:spAutoFit/>
                </a:bodyPr>
                <a:lstStyle/>
                <a:p>
                  <a:r>
                    <a:rPr lang="en-US" altLang="zh-CN" sz="600" dirty="0">
                      <a:latin typeface="Times New Roman" panose="02020603050405020304" pitchFamily="18" charset="0"/>
                      <a:cs typeface="Times New Roman" panose="02020603050405020304" pitchFamily="18" charset="0"/>
                    </a:rPr>
                    <a:t>?</a:t>
                  </a:r>
                  <a:endParaRPr lang="zh-CN" altLang="en-US" sz="600" dirty="0">
                    <a:latin typeface="Times New Roman" panose="02020603050405020304" pitchFamily="18" charset="0"/>
                    <a:cs typeface="Times New Roman" panose="02020603050405020304" pitchFamily="18" charset="0"/>
                  </a:endParaRPr>
                </a:p>
              </p:txBody>
            </p:sp>
          </p:grpSp>
          <p:cxnSp>
            <p:nvCxnSpPr>
              <p:cNvPr id="378" name="直接箭头连接符 377">
                <a:extLst>
                  <a:ext uri="{FF2B5EF4-FFF2-40B4-BE49-F238E27FC236}">
                    <a16:creationId xmlns:a16="http://schemas.microsoft.com/office/drawing/2014/main" id="{32660145-C45F-DCAB-47AC-9F3A325A6E9F}"/>
                  </a:ext>
                </a:extLst>
              </p:cNvPr>
              <p:cNvCxnSpPr>
                <a:stCxn id="390" idx="2"/>
                <a:endCxn id="386" idx="0"/>
              </p:cNvCxnSpPr>
              <p:nvPr/>
            </p:nvCxnSpPr>
            <p:spPr>
              <a:xfrm flipH="1">
                <a:off x="5930334" y="2473170"/>
                <a:ext cx="594222" cy="200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9" name="椭圆 378">
                <a:extLst>
                  <a:ext uri="{FF2B5EF4-FFF2-40B4-BE49-F238E27FC236}">
                    <a16:creationId xmlns:a16="http://schemas.microsoft.com/office/drawing/2014/main" id="{E4A25AD6-A802-3964-B324-A1FF62F34C90}"/>
                  </a:ext>
                </a:extLst>
              </p:cNvPr>
              <p:cNvSpPr/>
              <p:nvPr/>
            </p:nvSpPr>
            <p:spPr>
              <a:xfrm>
                <a:off x="5011507" y="1505767"/>
                <a:ext cx="1317054"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sp>
            <p:nvSpPr>
              <p:cNvPr id="380" name="椭圆 379">
                <a:extLst>
                  <a:ext uri="{FF2B5EF4-FFF2-40B4-BE49-F238E27FC236}">
                    <a16:creationId xmlns:a16="http://schemas.microsoft.com/office/drawing/2014/main" id="{4D6AA16B-80D8-0B27-9779-750F7287FEF8}"/>
                  </a:ext>
                </a:extLst>
              </p:cNvPr>
              <p:cNvSpPr/>
              <p:nvPr/>
            </p:nvSpPr>
            <p:spPr>
              <a:xfrm>
                <a:off x="5023355" y="2924002"/>
                <a:ext cx="110900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cxnSp>
            <p:nvCxnSpPr>
              <p:cNvPr id="382" name="直接箭头连接符 381">
                <a:extLst>
                  <a:ext uri="{FF2B5EF4-FFF2-40B4-BE49-F238E27FC236}">
                    <a16:creationId xmlns:a16="http://schemas.microsoft.com/office/drawing/2014/main" id="{9A6539AB-6878-D872-27DB-B2C85FA2D218}"/>
                  </a:ext>
                </a:extLst>
              </p:cNvPr>
              <p:cNvCxnSpPr>
                <a:stCxn id="421" idx="2"/>
                <a:endCxn id="411" idx="0"/>
              </p:cNvCxnSpPr>
              <p:nvPr/>
            </p:nvCxnSpPr>
            <p:spPr>
              <a:xfrm>
                <a:off x="6490865" y="3381259"/>
                <a:ext cx="870546" cy="456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3" name="椭圆 382">
                <a:extLst>
                  <a:ext uri="{FF2B5EF4-FFF2-40B4-BE49-F238E27FC236}">
                    <a16:creationId xmlns:a16="http://schemas.microsoft.com/office/drawing/2014/main" id="{C9042045-4F5B-E5B4-BC2F-58F6849EF986}"/>
                  </a:ext>
                </a:extLst>
              </p:cNvPr>
              <p:cNvSpPr/>
              <p:nvPr/>
            </p:nvSpPr>
            <p:spPr>
              <a:xfrm>
                <a:off x="4484717" y="3741851"/>
                <a:ext cx="1946653" cy="67660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200" dirty="0">
                  <a:latin typeface="Times New Roman" panose="02020603050405020304" pitchFamily="18" charset="0"/>
                  <a:cs typeface="Times New Roman" panose="02020603050405020304" pitchFamily="18" charset="0"/>
                </a:endParaRPr>
              </a:p>
            </p:txBody>
          </p:sp>
        </p:grpSp>
        <p:sp>
          <p:nvSpPr>
            <p:cNvPr id="406" name="文本框 405">
              <a:extLst>
                <a:ext uri="{FF2B5EF4-FFF2-40B4-BE49-F238E27FC236}">
                  <a16:creationId xmlns:a16="http://schemas.microsoft.com/office/drawing/2014/main" id="{0D4CA628-F8CA-4EA4-949E-CAC0B96D864C}"/>
                </a:ext>
              </a:extLst>
            </p:cNvPr>
            <p:cNvSpPr txBox="1"/>
            <p:nvPr/>
          </p:nvSpPr>
          <p:spPr>
            <a:xfrm>
              <a:off x="5861537" y="2850755"/>
              <a:ext cx="1122003" cy="284771"/>
            </a:xfrm>
            <a:prstGeom prst="rect">
              <a:avLst/>
            </a:prstGeom>
            <a:noFill/>
          </p:spPr>
          <p:txBody>
            <a:bodyPr wrap="square">
              <a:spAutoFit/>
            </a:bodyPr>
            <a:lstStyle/>
            <a:p>
              <a:pPr algn="ctr"/>
              <a:r>
                <a:rPr lang="en-US" altLang="zh-CN" sz="1050" dirty="0" err="1">
                  <a:latin typeface="Georgia" panose="02040502050405020303" pitchFamily="18" charset="0"/>
                </a:rPr>
                <a:t>IsClose</a:t>
              </a:r>
              <a:r>
                <a:rPr lang="en-US" altLang="zh-CN" sz="1050" dirty="0">
                  <a:latin typeface="Georgia" panose="02040502050405020303" pitchFamily="18" charset="0"/>
                </a:rPr>
                <a:t>(Door)</a:t>
              </a:r>
              <a:endParaRPr lang="zh-CN" altLang="en-US" sz="1050" dirty="0">
                <a:latin typeface="Georgia" panose="02040502050405020303" pitchFamily="18" charset="0"/>
              </a:endParaRPr>
            </a:p>
          </p:txBody>
        </p:sp>
      </p:grpSp>
      <p:sp>
        <p:nvSpPr>
          <p:cNvPr id="411" name="Rectangle 55">
            <a:extLst>
              <a:ext uri="{FF2B5EF4-FFF2-40B4-BE49-F238E27FC236}">
                <a16:creationId xmlns:a16="http://schemas.microsoft.com/office/drawing/2014/main" id="{14541D81-408A-DF5D-CE7A-F76E6317ED32}"/>
              </a:ext>
            </a:extLst>
          </p:cNvPr>
          <p:cNvSpPr>
            <a:spLocks noChangeArrowheads="1"/>
          </p:cNvSpPr>
          <p:nvPr/>
        </p:nvSpPr>
        <p:spPr bwMode="auto">
          <a:xfrm>
            <a:off x="6253967" y="3383112"/>
            <a:ext cx="773977" cy="229306"/>
          </a:xfrm>
          <a:prstGeom prst="rect">
            <a:avLst/>
          </a:prstGeom>
          <a:solidFill>
            <a:srgbClr val="92F492"/>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412" name="文本框 411">
            <a:extLst>
              <a:ext uri="{FF2B5EF4-FFF2-40B4-BE49-F238E27FC236}">
                <a16:creationId xmlns:a16="http://schemas.microsoft.com/office/drawing/2014/main" id="{9E32B089-C314-333F-1E90-C09D95E4E775}"/>
              </a:ext>
            </a:extLst>
          </p:cNvPr>
          <p:cNvSpPr txBox="1"/>
          <p:nvPr/>
        </p:nvSpPr>
        <p:spPr>
          <a:xfrm>
            <a:off x="6203011" y="3368955"/>
            <a:ext cx="899671" cy="253916"/>
          </a:xfrm>
          <a:prstGeom prst="rect">
            <a:avLst/>
          </a:prstGeom>
          <a:noFill/>
        </p:spPr>
        <p:txBody>
          <a:bodyPr wrap="square">
            <a:spAutoFit/>
          </a:bodyPr>
          <a:lstStyle/>
          <a:p>
            <a:pPr algn="ctr"/>
            <a:r>
              <a:rPr lang="en-US" altLang="zh-CN" sz="1050" dirty="0">
                <a:latin typeface="Georgia" panose="02040502050405020303" pitchFamily="18" charset="0"/>
              </a:rPr>
              <a:t>Open(Door)</a:t>
            </a:r>
            <a:endParaRPr lang="zh-CN" altLang="en-US" sz="1050" dirty="0">
              <a:latin typeface="Georgia" panose="02040502050405020303" pitchFamily="18" charset="0"/>
            </a:endParaRPr>
          </a:p>
        </p:txBody>
      </p:sp>
      <p:sp>
        <p:nvSpPr>
          <p:cNvPr id="421" name="Rectangle 55">
            <a:extLst>
              <a:ext uri="{FF2B5EF4-FFF2-40B4-BE49-F238E27FC236}">
                <a16:creationId xmlns:a16="http://schemas.microsoft.com/office/drawing/2014/main" id="{CBB0C988-EBB3-6BAF-DA75-C649D8577809}"/>
              </a:ext>
            </a:extLst>
          </p:cNvPr>
          <p:cNvSpPr>
            <a:spLocks noChangeArrowheads="1"/>
          </p:cNvSpPr>
          <p:nvPr/>
        </p:nvSpPr>
        <p:spPr bwMode="auto">
          <a:xfrm>
            <a:off x="6123178" y="2993575"/>
            <a:ext cx="187407" cy="167025"/>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420" name="文本框 419">
            <a:extLst>
              <a:ext uri="{FF2B5EF4-FFF2-40B4-BE49-F238E27FC236}">
                <a16:creationId xmlns:a16="http://schemas.microsoft.com/office/drawing/2014/main" id="{B7CB3CB0-911B-E417-6486-9CBF4EFC4666}"/>
              </a:ext>
            </a:extLst>
          </p:cNvPr>
          <p:cNvSpPr txBox="1"/>
          <p:nvPr/>
        </p:nvSpPr>
        <p:spPr>
          <a:xfrm>
            <a:off x="6076184" y="2947146"/>
            <a:ext cx="248555" cy="253916"/>
          </a:xfrm>
          <a:prstGeom prst="rect">
            <a:avLst/>
          </a:prstGeom>
          <a:noFill/>
        </p:spPr>
        <p:txBody>
          <a:bodyPr wrap="square" rtlCol="0">
            <a:spAutoFit/>
          </a:bodyPr>
          <a:lstStyle/>
          <a:p>
            <a:r>
              <a:rPr lang="zh-CN" altLang="en-US" sz="1050" b="1" dirty="0">
                <a:latin typeface="Times New Roman" panose="02020603050405020304" pitchFamily="18" charset="0"/>
                <a:cs typeface="Times New Roman" panose="02020603050405020304" pitchFamily="18" charset="0"/>
              </a:rPr>
              <a:t>→</a:t>
            </a:r>
          </a:p>
        </p:txBody>
      </p:sp>
      <p:cxnSp>
        <p:nvCxnSpPr>
          <p:cNvPr id="441" name="直接箭头连接符 440">
            <a:extLst>
              <a:ext uri="{FF2B5EF4-FFF2-40B4-BE49-F238E27FC236}">
                <a16:creationId xmlns:a16="http://schemas.microsoft.com/office/drawing/2014/main" id="{AB81239F-1314-9B06-54FF-8F24D25A7D5B}"/>
              </a:ext>
            </a:extLst>
          </p:cNvPr>
          <p:cNvCxnSpPr/>
          <p:nvPr/>
        </p:nvCxnSpPr>
        <p:spPr>
          <a:xfrm>
            <a:off x="6368337" y="3658844"/>
            <a:ext cx="5096" cy="698108"/>
          </a:xfrm>
          <a:prstGeom prst="straightConnector1">
            <a:avLst/>
          </a:prstGeom>
          <a:solidFill>
            <a:srgbClr val="4FB83E"/>
          </a:solidFill>
          <a:ln w="19050">
            <a:solidFill>
              <a:srgbClr val="25571D"/>
            </a:solidFill>
            <a:prstDash val="solid"/>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grpSp>
        <p:nvGrpSpPr>
          <p:cNvPr id="485" name="组合 484">
            <a:extLst>
              <a:ext uri="{FF2B5EF4-FFF2-40B4-BE49-F238E27FC236}">
                <a16:creationId xmlns:a16="http://schemas.microsoft.com/office/drawing/2014/main" id="{F2FB348A-6F57-BF5D-B6A3-64FDA0B04579}"/>
              </a:ext>
            </a:extLst>
          </p:cNvPr>
          <p:cNvGrpSpPr/>
          <p:nvPr/>
        </p:nvGrpSpPr>
        <p:grpSpPr>
          <a:xfrm>
            <a:off x="6633350" y="3727730"/>
            <a:ext cx="949495" cy="488619"/>
            <a:chOff x="7519583" y="3388833"/>
            <a:chExt cx="1065099" cy="404433"/>
          </a:xfrm>
        </p:grpSpPr>
        <p:sp>
          <p:nvSpPr>
            <p:cNvPr id="458" name="思想气泡: 云 457">
              <a:extLst>
                <a:ext uri="{FF2B5EF4-FFF2-40B4-BE49-F238E27FC236}">
                  <a16:creationId xmlns:a16="http://schemas.microsoft.com/office/drawing/2014/main" id="{053D9835-2EC7-9DD8-AE0F-C65DC35C5387}"/>
                </a:ext>
              </a:extLst>
            </p:cNvPr>
            <p:cNvSpPr/>
            <p:nvPr/>
          </p:nvSpPr>
          <p:spPr>
            <a:xfrm>
              <a:off x="7595756" y="3388833"/>
              <a:ext cx="908192" cy="404433"/>
            </a:xfrm>
            <a:prstGeom prst="cloudCallout">
              <a:avLst>
                <a:gd name="adj1" fmla="val 72130"/>
                <a:gd name="adj2" fmla="val -3013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459" name="文本框 458">
              <a:extLst>
                <a:ext uri="{FF2B5EF4-FFF2-40B4-BE49-F238E27FC236}">
                  <a16:creationId xmlns:a16="http://schemas.microsoft.com/office/drawing/2014/main" id="{C48938EF-F714-2978-708B-C7CF133E04FD}"/>
                </a:ext>
              </a:extLst>
            </p:cNvPr>
            <p:cNvSpPr txBox="1"/>
            <p:nvPr/>
          </p:nvSpPr>
          <p:spPr>
            <a:xfrm>
              <a:off x="7519583" y="3419669"/>
              <a:ext cx="1065099" cy="356648"/>
            </a:xfrm>
            <a:prstGeom prst="rect">
              <a:avLst/>
            </a:prstGeom>
            <a:noFill/>
          </p:spPr>
          <p:txBody>
            <a:bodyPr wrap="square">
              <a:spAutoFit/>
            </a:bodyPr>
            <a:lstStyle/>
            <a:p>
              <a:pPr algn="ctr"/>
              <a:r>
                <a:rPr lang="en-US" altLang="zh-CN" sz="1100" dirty="0" err="1">
                  <a:latin typeface="Georgia" panose="02040502050405020303" pitchFamily="18" charset="0"/>
                </a:rPr>
                <a:t>IsOpen</a:t>
              </a:r>
              <a:endParaRPr lang="en-US" altLang="zh-CN" sz="1100" dirty="0">
                <a:latin typeface="Georgia" panose="02040502050405020303" pitchFamily="18" charset="0"/>
              </a:endParaRPr>
            </a:p>
            <a:p>
              <a:pPr algn="ctr"/>
              <a:r>
                <a:rPr lang="en-US" altLang="zh-CN" sz="1100" dirty="0">
                  <a:latin typeface="Georgia" panose="02040502050405020303" pitchFamily="18" charset="0"/>
                </a:rPr>
                <a:t>(Door)</a:t>
              </a:r>
              <a:endParaRPr lang="zh-CN" altLang="en-US" sz="1100" dirty="0">
                <a:latin typeface="Georgia" panose="02040502050405020303" pitchFamily="18" charset="0"/>
              </a:endParaRPr>
            </a:p>
          </p:txBody>
        </p:sp>
      </p:grpSp>
      <p:sp>
        <p:nvSpPr>
          <p:cNvPr id="470" name="任意多边形: 形状 469">
            <a:extLst>
              <a:ext uri="{FF2B5EF4-FFF2-40B4-BE49-F238E27FC236}">
                <a16:creationId xmlns:a16="http://schemas.microsoft.com/office/drawing/2014/main" id="{DD59AE58-0AEC-107D-6A01-35C8063DFC3A}"/>
              </a:ext>
            </a:extLst>
          </p:cNvPr>
          <p:cNvSpPr/>
          <p:nvPr/>
        </p:nvSpPr>
        <p:spPr>
          <a:xfrm>
            <a:off x="5883679" y="2170338"/>
            <a:ext cx="501642" cy="1188992"/>
          </a:xfrm>
          <a:custGeom>
            <a:avLst/>
            <a:gdLst>
              <a:gd name="connsiteX0" fmla="*/ 171939 w 562464"/>
              <a:gd name="connsiteY0" fmla="*/ 0 h 1333500"/>
              <a:gd name="connsiteX1" fmla="*/ 129077 w 562464"/>
              <a:gd name="connsiteY1" fmla="*/ 100013 h 1333500"/>
              <a:gd name="connsiteX2" fmla="*/ 314814 w 562464"/>
              <a:gd name="connsiteY2" fmla="*/ 176213 h 1333500"/>
              <a:gd name="connsiteX3" fmla="*/ 214802 w 562464"/>
              <a:gd name="connsiteY3" fmla="*/ 452438 h 1333500"/>
              <a:gd name="connsiteX4" fmla="*/ 271952 w 562464"/>
              <a:gd name="connsiteY4" fmla="*/ 652463 h 1333500"/>
              <a:gd name="connsiteX5" fmla="*/ 152889 w 562464"/>
              <a:gd name="connsiteY5" fmla="*/ 838200 h 1333500"/>
              <a:gd name="connsiteX6" fmla="*/ 314814 w 562464"/>
              <a:gd name="connsiteY6" fmla="*/ 1114425 h 1333500"/>
              <a:gd name="connsiteX7" fmla="*/ 489 w 562464"/>
              <a:gd name="connsiteY7" fmla="*/ 1314450 h 1333500"/>
              <a:gd name="connsiteX8" fmla="*/ 400539 w 562464"/>
              <a:gd name="connsiteY8" fmla="*/ 1247775 h 1333500"/>
              <a:gd name="connsiteX9" fmla="*/ 562464 w 562464"/>
              <a:gd name="connsiteY9" fmla="*/ 1333500 h 1333500"/>
              <a:gd name="connsiteX0-1" fmla="*/ 172107 w 562632"/>
              <a:gd name="connsiteY0-2" fmla="*/ 0 h 1333500"/>
              <a:gd name="connsiteX1-3" fmla="*/ 129245 w 562632"/>
              <a:gd name="connsiteY1-4" fmla="*/ 100013 h 1333500"/>
              <a:gd name="connsiteX2-5" fmla="*/ 314982 w 562632"/>
              <a:gd name="connsiteY2-6" fmla="*/ 176213 h 1333500"/>
              <a:gd name="connsiteX3-7" fmla="*/ 214970 w 562632"/>
              <a:gd name="connsiteY3-8" fmla="*/ 452438 h 1333500"/>
              <a:gd name="connsiteX4-9" fmla="*/ 272120 w 562632"/>
              <a:gd name="connsiteY4-10" fmla="*/ 652463 h 1333500"/>
              <a:gd name="connsiteX5-11" fmla="*/ 153057 w 562632"/>
              <a:gd name="connsiteY5-12" fmla="*/ 838200 h 1333500"/>
              <a:gd name="connsiteX6-13" fmla="*/ 314982 w 562632"/>
              <a:gd name="connsiteY6-14" fmla="*/ 1114425 h 1333500"/>
              <a:gd name="connsiteX7-15" fmla="*/ 657 w 562632"/>
              <a:gd name="connsiteY7-16" fmla="*/ 1314450 h 1333500"/>
              <a:gd name="connsiteX8-17" fmla="*/ 414994 w 562632"/>
              <a:gd name="connsiteY8-18" fmla="*/ 1214437 h 1333500"/>
              <a:gd name="connsiteX9-19" fmla="*/ 562632 w 562632"/>
              <a:gd name="connsiteY9-20" fmla="*/ 1333500 h 1333500"/>
              <a:gd name="connsiteX0-21" fmla="*/ 173314 w 563839"/>
              <a:gd name="connsiteY0-22" fmla="*/ 0 h 1333500"/>
              <a:gd name="connsiteX1-23" fmla="*/ 130452 w 563839"/>
              <a:gd name="connsiteY1-24" fmla="*/ 100013 h 1333500"/>
              <a:gd name="connsiteX2-25" fmla="*/ 316189 w 563839"/>
              <a:gd name="connsiteY2-26" fmla="*/ 176213 h 1333500"/>
              <a:gd name="connsiteX3-27" fmla="*/ 216177 w 563839"/>
              <a:gd name="connsiteY3-28" fmla="*/ 452438 h 1333500"/>
              <a:gd name="connsiteX4-29" fmla="*/ 273327 w 563839"/>
              <a:gd name="connsiteY4-30" fmla="*/ 652463 h 1333500"/>
              <a:gd name="connsiteX5-31" fmla="*/ 154264 w 563839"/>
              <a:gd name="connsiteY5-32" fmla="*/ 838200 h 1333500"/>
              <a:gd name="connsiteX6-33" fmla="*/ 259039 w 563839"/>
              <a:gd name="connsiteY6-34" fmla="*/ 1062037 h 1333500"/>
              <a:gd name="connsiteX7-35" fmla="*/ 1864 w 563839"/>
              <a:gd name="connsiteY7-36" fmla="*/ 1314450 h 1333500"/>
              <a:gd name="connsiteX8-37" fmla="*/ 416201 w 563839"/>
              <a:gd name="connsiteY8-38" fmla="*/ 1214437 h 1333500"/>
              <a:gd name="connsiteX9-39" fmla="*/ 563839 w 563839"/>
              <a:gd name="connsiteY9-40" fmla="*/ 1333500 h 1333500"/>
              <a:gd name="connsiteX0-41" fmla="*/ 173183 w 563708"/>
              <a:gd name="connsiteY0-42" fmla="*/ 0 h 1333500"/>
              <a:gd name="connsiteX1-43" fmla="*/ 130321 w 563708"/>
              <a:gd name="connsiteY1-44" fmla="*/ 100013 h 1333500"/>
              <a:gd name="connsiteX2-45" fmla="*/ 316058 w 563708"/>
              <a:gd name="connsiteY2-46" fmla="*/ 176213 h 1333500"/>
              <a:gd name="connsiteX3-47" fmla="*/ 216046 w 563708"/>
              <a:gd name="connsiteY3-48" fmla="*/ 452438 h 1333500"/>
              <a:gd name="connsiteX4-49" fmla="*/ 273196 w 563708"/>
              <a:gd name="connsiteY4-50" fmla="*/ 652463 h 1333500"/>
              <a:gd name="connsiteX5-51" fmla="*/ 154133 w 563708"/>
              <a:gd name="connsiteY5-52" fmla="*/ 838200 h 1333500"/>
              <a:gd name="connsiteX6-53" fmla="*/ 263671 w 563708"/>
              <a:gd name="connsiteY6-54" fmla="*/ 1023937 h 1333500"/>
              <a:gd name="connsiteX7-55" fmla="*/ 1733 w 563708"/>
              <a:gd name="connsiteY7-56" fmla="*/ 1314450 h 1333500"/>
              <a:gd name="connsiteX8-57" fmla="*/ 416070 w 563708"/>
              <a:gd name="connsiteY8-58" fmla="*/ 1214437 h 1333500"/>
              <a:gd name="connsiteX9-59" fmla="*/ 563708 w 563708"/>
              <a:gd name="connsiteY9-60" fmla="*/ 1333500 h 1333500"/>
              <a:gd name="connsiteX0-61" fmla="*/ 171813 w 562338"/>
              <a:gd name="connsiteY0-62" fmla="*/ 0 h 1333500"/>
              <a:gd name="connsiteX1-63" fmla="*/ 128951 w 562338"/>
              <a:gd name="connsiteY1-64" fmla="*/ 100013 h 1333500"/>
              <a:gd name="connsiteX2-65" fmla="*/ 314688 w 562338"/>
              <a:gd name="connsiteY2-66" fmla="*/ 176213 h 1333500"/>
              <a:gd name="connsiteX3-67" fmla="*/ 214676 w 562338"/>
              <a:gd name="connsiteY3-68" fmla="*/ 452438 h 1333500"/>
              <a:gd name="connsiteX4-69" fmla="*/ 271826 w 562338"/>
              <a:gd name="connsiteY4-70" fmla="*/ 652463 h 1333500"/>
              <a:gd name="connsiteX5-71" fmla="*/ 152763 w 562338"/>
              <a:gd name="connsiteY5-72" fmla="*/ 838200 h 1333500"/>
              <a:gd name="connsiteX6-73" fmla="*/ 262301 w 562338"/>
              <a:gd name="connsiteY6-74" fmla="*/ 1023937 h 1333500"/>
              <a:gd name="connsiteX7-75" fmla="*/ 363 w 562338"/>
              <a:gd name="connsiteY7-76" fmla="*/ 1314450 h 1333500"/>
              <a:gd name="connsiteX8-77" fmla="*/ 328975 w 562338"/>
              <a:gd name="connsiteY8-78" fmla="*/ 1185862 h 1333500"/>
              <a:gd name="connsiteX9-79" fmla="*/ 562338 w 562338"/>
              <a:gd name="connsiteY9-80" fmla="*/ 1333500 h 1333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62338" h="1333500">
                <a:moveTo>
                  <a:pt x="171813" y="0"/>
                </a:moveTo>
                <a:cubicBezTo>
                  <a:pt x="138476" y="35322"/>
                  <a:pt x="105139" y="70644"/>
                  <a:pt x="128951" y="100013"/>
                </a:cubicBezTo>
                <a:cubicBezTo>
                  <a:pt x="152763" y="129382"/>
                  <a:pt x="300401" y="117476"/>
                  <a:pt x="314688" y="176213"/>
                </a:cubicBezTo>
                <a:cubicBezTo>
                  <a:pt x="328976" y="234951"/>
                  <a:pt x="221820" y="373063"/>
                  <a:pt x="214676" y="452438"/>
                </a:cubicBezTo>
                <a:cubicBezTo>
                  <a:pt x="207532" y="531813"/>
                  <a:pt x="282145" y="588169"/>
                  <a:pt x="271826" y="652463"/>
                </a:cubicBezTo>
                <a:cubicBezTo>
                  <a:pt x="261507" y="716757"/>
                  <a:pt x="154351" y="776288"/>
                  <a:pt x="152763" y="838200"/>
                </a:cubicBezTo>
                <a:cubicBezTo>
                  <a:pt x="151176" y="900112"/>
                  <a:pt x="287701" y="944562"/>
                  <a:pt x="262301" y="1023937"/>
                </a:cubicBezTo>
                <a:cubicBezTo>
                  <a:pt x="236901" y="1103312"/>
                  <a:pt x="-10749" y="1287463"/>
                  <a:pt x="363" y="1314450"/>
                </a:cubicBezTo>
                <a:cubicBezTo>
                  <a:pt x="11475" y="1341438"/>
                  <a:pt x="235313" y="1182687"/>
                  <a:pt x="328975" y="1185862"/>
                </a:cubicBezTo>
                <a:cubicBezTo>
                  <a:pt x="422637" y="1189037"/>
                  <a:pt x="562338" y="1333500"/>
                  <a:pt x="562338" y="1333500"/>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1" name="任意多边形: 形状 470">
            <a:extLst>
              <a:ext uri="{FF2B5EF4-FFF2-40B4-BE49-F238E27FC236}">
                <a16:creationId xmlns:a16="http://schemas.microsoft.com/office/drawing/2014/main" id="{47866532-BC71-5157-7356-1C8778CFCC6D}"/>
              </a:ext>
            </a:extLst>
          </p:cNvPr>
          <p:cNvSpPr/>
          <p:nvPr/>
        </p:nvSpPr>
        <p:spPr>
          <a:xfrm>
            <a:off x="8241846" y="2214994"/>
            <a:ext cx="468802" cy="1321480"/>
          </a:xfrm>
          <a:custGeom>
            <a:avLst/>
            <a:gdLst>
              <a:gd name="connsiteX0" fmla="*/ 221979 w 623884"/>
              <a:gd name="connsiteY0" fmla="*/ 0 h 1482136"/>
              <a:gd name="connsiteX1" fmla="*/ 17191 w 623884"/>
              <a:gd name="connsiteY1" fmla="*/ 123825 h 1482136"/>
              <a:gd name="connsiteX2" fmla="*/ 617266 w 623884"/>
              <a:gd name="connsiteY2" fmla="*/ 314325 h 1482136"/>
              <a:gd name="connsiteX3" fmla="*/ 331516 w 623884"/>
              <a:gd name="connsiteY3" fmla="*/ 485775 h 1482136"/>
              <a:gd name="connsiteX4" fmla="*/ 231504 w 623884"/>
              <a:gd name="connsiteY4" fmla="*/ 781050 h 1482136"/>
              <a:gd name="connsiteX5" fmla="*/ 593454 w 623884"/>
              <a:gd name="connsiteY5" fmla="*/ 966787 h 1482136"/>
              <a:gd name="connsiteX6" fmla="*/ 179116 w 623884"/>
              <a:gd name="connsiteY6" fmla="*/ 1228725 h 1482136"/>
              <a:gd name="connsiteX7" fmla="*/ 117204 w 623884"/>
              <a:gd name="connsiteY7" fmla="*/ 1481137 h 1482136"/>
              <a:gd name="connsiteX8" fmla="*/ 464866 w 623884"/>
              <a:gd name="connsiteY8" fmla="*/ 1300162 h 1482136"/>
              <a:gd name="connsiteX0-1" fmla="*/ 187817 w 588399"/>
              <a:gd name="connsiteY0-2" fmla="*/ 0 h 1482136"/>
              <a:gd name="connsiteX1-3" fmla="*/ 21129 w 588399"/>
              <a:gd name="connsiteY1-4" fmla="*/ 109538 h 1482136"/>
              <a:gd name="connsiteX2-5" fmla="*/ 583104 w 588399"/>
              <a:gd name="connsiteY2-6" fmla="*/ 314325 h 1482136"/>
              <a:gd name="connsiteX3-7" fmla="*/ 297354 w 588399"/>
              <a:gd name="connsiteY3-8" fmla="*/ 485775 h 1482136"/>
              <a:gd name="connsiteX4-9" fmla="*/ 197342 w 588399"/>
              <a:gd name="connsiteY4-10" fmla="*/ 781050 h 1482136"/>
              <a:gd name="connsiteX5-11" fmla="*/ 559292 w 588399"/>
              <a:gd name="connsiteY5-12" fmla="*/ 966787 h 1482136"/>
              <a:gd name="connsiteX6-13" fmla="*/ 144954 w 588399"/>
              <a:gd name="connsiteY6-14" fmla="*/ 1228725 h 1482136"/>
              <a:gd name="connsiteX7-15" fmla="*/ 83042 w 588399"/>
              <a:gd name="connsiteY7-16" fmla="*/ 1481137 h 1482136"/>
              <a:gd name="connsiteX8-17" fmla="*/ 430704 w 588399"/>
              <a:gd name="connsiteY8-18" fmla="*/ 1300162 h 1482136"/>
              <a:gd name="connsiteX0-19" fmla="*/ 183714 w 555360"/>
              <a:gd name="connsiteY0-20" fmla="*/ 0 h 1482136"/>
              <a:gd name="connsiteX1-21" fmla="*/ 17026 w 555360"/>
              <a:gd name="connsiteY1-22" fmla="*/ 109538 h 1482136"/>
              <a:gd name="connsiteX2-23" fmla="*/ 517089 w 555360"/>
              <a:gd name="connsiteY2-24" fmla="*/ 304800 h 1482136"/>
              <a:gd name="connsiteX3-25" fmla="*/ 293251 w 555360"/>
              <a:gd name="connsiteY3-26" fmla="*/ 485775 h 1482136"/>
              <a:gd name="connsiteX4-27" fmla="*/ 193239 w 555360"/>
              <a:gd name="connsiteY4-28" fmla="*/ 781050 h 1482136"/>
              <a:gd name="connsiteX5-29" fmla="*/ 555189 w 555360"/>
              <a:gd name="connsiteY5-30" fmla="*/ 966787 h 1482136"/>
              <a:gd name="connsiteX6-31" fmla="*/ 140851 w 555360"/>
              <a:gd name="connsiteY6-32" fmla="*/ 1228725 h 1482136"/>
              <a:gd name="connsiteX7-33" fmla="*/ 78939 w 555360"/>
              <a:gd name="connsiteY7-34" fmla="*/ 1481137 h 1482136"/>
              <a:gd name="connsiteX8-35" fmla="*/ 426601 w 555360"/>
              <a:gd name="connsiteY8-36" fmla="*/ 1300162 h 1482136"/>
              <a:gd name="connsiteX0-37" fmla="*/ 183714 w 555357"/>
              <a:gd name="connsiteY0-38" fmla="*/ 0 h 1482136"/>
              <a:gd name="connsiteX1-39" fmla="*/ 17026 w 555357"/>
              <a:gd name="connsiteY1-40" fmla="*/ 109538 h 1482136"/>
              <a:gd name="connsiteX2-41" fmla="*/ 517089 w 555357"/>
              <a:gd name="connsiteY2-42" fmla="*/ 304800 h 1482136"/>
              <a:gd name="connsiteX3-43" fmla="*/ 326588 w 555357"/>
              <a:gd name="connsiteY3-44" fmla="*/ 495300 h 1482136"/>
              <a:gd name="connsiteX4-45" fmla="*/ 193239 w 555357"/>
              <a:gd name="connsiteY4-46" fmla="*/ 781050 h 1482136"/>
              <a:gd name="connsiteX5-47" fmla="*/ 555189 w 555357"/>
              <a:gd name="connsiteY5-48" fmla="*/ 966787 h 1482136"/>
              <a:gd name="connsiteX6-49" fmla="*/ 140851 w 555357"/>
              <a:gd name="connsiteY6-50" fmla="*/ 1228725 h 1482136"/>
              <a:gd name="connsiteX7-51" fmla="*/ 78939 w 555357"/>
              <a:gd name="connsiteY7-52" fmla="*/ 1481137 h 1482136"/>
              <a:gd name="connsiteX8-53" fmla="*/ 426601 w 555357"/>
              <a:gd name="connsiteY8-54" fmla="*/ 1300162 h 1482136"/>
              <a:gd name="connsiteX0-55" fmla="*/ 183714 w 555873"/>
              <a:gd name="connsiteY0-56" fmla="*/ 0 h 1482136"/>
              <a:gd name="connsiteX1-57" fmla="*/ 17026 w 555873"/>
              <a:gd name="connsiteY1-58" fmla="*/ 109538 h 1482136"/>
              <a:gd name="connsiteX2-59" fmla="*/ 517089 w 555873"/>
              <a:gd name="connsiteY2-60" fmla="*/ 304800 h 1482136"/>
              <a:gd name="connsiteX3-61" fmla="*/ 326588 w 555873"/>
              <a:gd name="connsiteY3-62" fmla="*/ 495300 h 1482136"/>
              <a:gd name="connsiteX4-63" fmla="*/ 240864 w 555873"/>
              <a:gd name="connsiteY4-64" fmla="*/ 776288 h 1482136"/>
              <a:gd name="connsiteX5-65" fmla="*/ 555189 w 555873"/>
              <a:gd name="connsiteY5-66" fmla="*/ 966787 h 1482136"/>
              <a:gd name="connsiteX6-67" fmla="*/ 140851 w 555873"/>
              <a:gd name="connsiteY6-68" fmla="*/ 1228725 h 1482136"/>
              <a:gd name="connsiteX7-69" fmla="*/ 78939 w 555873"/>
              <a:gd name="connsiteY7-70" fmla="*/ 1481137 h 1482136"/>
              <a:gd name="connsiteX8-71" fmla="*/ 426601 w 555873"/>
              <a:gd name="connsiteY8-72" fmla="*/ 1300162 h 1482136"/>
              <a:gd name="connsiteX0-73" fmla="*/ 183714 w 525668"/>
              <a:gd name="connsiteY0-74" fmla="*/ 0 h 1482136"/>
              <a:gd name="connsiteX1-75" fmla="*/ 17026 w 525668"/>
              <a:gd name="connsiteY1-76" fmla="*/ 109538 h 1482136"/>
              <a:gd name="connsiteX2-77" fmla="*/ 517089 w 525668"/>
              <a:gd name="connsiteY2-78" fmla="*/ 304800 h 1482136"/>
              <a:gd name="connsiteX3-79" fmla="*/ 326588 w 525668"/>
              <a:gd name="connsiteY3-80" fmla="*/ 495300 h 1482136"/>
              <a:gd name="connsiteX4-81" fmla="*/ 240864 w 525668"/>
              <a:gd name="connsiteY4-82" fmla="*/ 776288 h 1482136"/>
              <a:gd name="connsiteX5-83" fmla="*/ 483752 w 525668"/>
              <a:gd name="connsiteY5-84" fmla="*/ 966787 h 1482136"/>
              <a:gd name="connsiteX6-85" fmla="*/ 140851 w 525668"/>
              <a:gd name="connsiteY6-86" fmla="*/ 1228725 h 1482136"/>
              <a:gd name="connsiteX7-87" fmla="*/ 78939 w 525668"/>
              <a:gd name="connsiteY7-88" fmla="*/ 1481137 h 1482136"/>
              <a:gd name="connsiteX8-89" fmla="*/ 426601 w 525668"/>
              <a:gd name="connsiteY8-90" fmla="*/ 1300162 h 1482136"/>
              <a:gd name="connsiteX0-91" fmla="*/ 183714 w 525668"/>
              <a:gd name="connsiteY0-92" fmla="*/ 0 h 1482136"/>
              <a:gd name="connsiteX1-93" fmla="*/ 17026 w 525668"/>
              <a:gd name="connsiteY1-94" fmla="*/ 109538 h 1482136"/>
              <a:gd name="connsiteX2-95" fmla="*/ 517089 w 525668"/>
              <a:gd name="connsiteY2-96" fmla="*/ 304800 h 1482136"/>
              <a:gd name="connsiteX3-97" fmla="*/ 326588 w 525668"/>
              <a:gd name="connsiteY3-98" fmla="*/ 495300 h 1482136"/>
              <a:gd name="connsiteX4-99" fmla="*/ 240864 w 525668"/>
              <a:gd name="connsiteY4-100" fmla="*/ 776288 h 1482136"/>
              <a:gd name="connsiteX5-101" fmla="*/ 483752 w 525668"/>
              <a:gd name="connsiteY5-102" fmla="*/ 966787 h 1482136"/>
              <a:gd name="connsiteX6-103" fmla="*/ 207526 w 525668"/>
              <a:gd name="connsiteY6-104" fmla="*/ 1233487 h 1482136"/>
              <a:gd name="connsiteX7-105" fmla="*/ 78939 w 525668"/>
              <a:gd name="connsiteY7-106" fmla="*/ 1481137 h 1482136"/>
              <a:gd name="connsiteX8-107" fmla="*/ 426601 w 525668"/>
              <a:gd name="connsiteY8-108" fmla="*/ 1300162 h 1482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25668" h="1482136">
                <a:moveTo>
                  <a:pt x="183714" y="0"/>
                </a:moveTo>
                <a:cubicBezTo>
                  <a:pt x="48379" y="35719"/>
                  <a:pt x="-38536" y="58738"/>
                  <a:pt x="17026" y="109538"/>
                </a:cubicBezTo>
                <a:cubicBezTo>
                  <a:pt x="72588" y="160338"/>
                  <a:pt x="465495" y="240506"/>
                  <a:pt x="517089" y="304800"/>
                </a:cubicBezTo>
                <a:cubicBezTo>
                  <a:pt x="568683" y="369094"/>
                  <a:pt x="372626" y="416719"/>
                  <a:pt x="326588" y="495300"/>
                </a:cubicBezTo>
                <a:cubicBezTo>
                  <a:pt x="280551" y="573881"/>
                  <a:pt x="214670" y="697707"/>
                  <a:pt x="240864" y="776288"/>
                </a:cubicBezTo>
                <a:cubicBezTo>
                  <a:pt x="267058" y="854869"/>
                  <a:pt x="489308" y="890587"/>
                  <a:pt x="483752" y="966787"/>
                </a:cubicBezTo>
                <a:cubicBezTo>
                  <a:pt x="478196" y="1042987"/>
                  <a:pt x="274995" y="1147762"/>
                  <a:pt x="207526" y="1233487"/>
                </a:cubicBezTo>
                <a:cubicBezTo>
                  <a:pt x="140057" y="1319212"/>
                  <a:pt x="31314" y="1469231"/>
                  <a:pt x="78939" y="1481137"/>
                </a:cubicBezTo>
                <a:cubicBezTo>
                  <a:pt x="126564" y="1493043"/>
                  <a:pt x="276582" y="1396602"/>
                  <a:pt x="426601" y="1300162"/>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8" name="任意多边形: 形状 477">
            <a:extLst>
              <a:ext uri="{FF2B5EF4-FFF2-40B4-BE49-F238E27FC236}">
                <a16:creationId xmlns:a16="http://schemas.microsoft.com/office/drawing/2014/main" id="{7693F093-C0F9-8871-C903-FCFB4EB19054}"/>
              </a:ext>
            </a:extLst>
          </p:cNvPr>
          <p:cNvSpPr/>
          <p:nvPr/>
        </p:nvSpPr>
        <p:spPr>
          <a:xfrm>
            <a:off x="8962687" y="3495661"/>
            <a:ext cx="764048" cy="1048537"/>
          </a:xfrm>
          <a:custGeom>
            <a:avLst/>
            <a:gdLst>
              <a:gd name="connsiteX0" fmla="*/ 466725 w 675689"/>
              <a:gd name="connsiteY0" fmla="*/ 0 h 1028700"/>
              <a:gd name="connsiteX1" fmla="*/ 652462 w 675689"/>
              <a:gd name="connsiteY1" fmla="*/ 566737 h 1028700"/>
              <a:gd name="connsiteX2" fmla="*/ 0 w 675689"/>
              <a:gd name="connsiteY2" fmla="*/ 1028700 h 1028700"/>
            </a:gdLst>
            <a:ahLst/>
            <a:cxnLst>
              <a:cxn ang="0">
                <a:pos x="connsiteX0" y="connsiteY0"/>
              </a:cxn>
              <a:cxn ang="0">
                <a:pos x="connsiteX1" y="connsiteY1"/>
              </a:cxn>
              <a:cxn ang="0">
                <a:pos x="connsiteX2" y="connsiteY2"/>
              </a:cxn>
            </a:cxnLst>
            <a:rect l="l" t="t" r="r" b="b"/>
            <a:pathLst>
              <a:path w="675689" h="1028700">
                <a:moveTo>
                  <a:pt x="466725" y="0"/>
                </a:moveTo>
                <a:cubicBezTo>
                  <a:pt x="598487" y="197643"/>
                  <a:pt x="730249" y="395287"/>
                  <a:pt x="652462" y="566737"/>
                </a:cubicBezTo>
                <a:cubicBezTo>
                  <a:pt x="574675" y="738187"/>
                  <a:pt x="102393" y="971550"/>
                  <a:pt x="0" y="1028700"/>
                </a:cubicBezTo>
              </a:path>
            </a:pathLst>
          </a:custGeom>
          <a:noFill/>
          <a:ln>
            <a:solidFill>
              <a:srgbClr val="25571D"/>
            </a:solidFill>
            <a:prstDash val="sys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0" name="文本框 489">
            <a:extLst>
              <a:ext uri="{FF2B5EF4-FFF2-40B4-BE49-F238E27FC236}">
                <a16:creationId xmlns:a16="http://schemas.microsoft.com/office/drawing/2014/main" id="{9E4CB375-4C7B-4FB1-9AB9-06152B51A12A}"/>
              </a:ext>
            </a:extLst>
          </p:cNvPr>
          <p:cNvSpPr txBox="1"/>
          <p:nvPr/>
        </p:nvSpPr>
        <p:spPr>
          <a:xfrm>
            <a:off x="5431379" y="3765304"/>
            <a:ext cx="1143697" cy="466520"/>
          </a:xfrm>
          <a:prstGeom prst="rect">
            <a:avLst/>
          </a:prstGeom>
          <a:noFill/>
        </p:spPr>
        <p:txBody>
          <a:bodyPr wrap="square">
            <a:spAutoFit/>
          </a:bodyPr>
          <a:lstStyle/>
          <a:p>
            <a:pPr algn="ctr"/>
            <a:r>
              <a:rPr lang="en-US" altLang="zh-CN" sz="1200" dirty="0">
                <a:latin typeface="Georgia" panose="02040502050405020303" pitchFamily="18" charset="0"/>
              </a:rPr>
              <a:t>Send </a:t>
            </a:r>
          </a:p>
          <a:p>
            <a:pPr algn="ctr"/>
            <a:r>
              <a:rPr lang="en-US" altLang="zh-CN" sz="1200" dirty="0">
                <a:latin typeface="Georgia" panose="02040502050405020303" pitchFamily="18" charset="0"/>
              </a:rPr>
              <a:t>Intention</a:t>
            </a:r>
            <a:endParaRPr lang="zh-CN" altLang="en-US" sz="1200" dirty="0">
              <a:latin typeface="Georgia" panose="02040502050405020303" pitchFamily="18" charset="0"/>
            </a:endParaRPr>
          </a:p>
        </p:txBody>
      </p:sp>
      <p:sp>
        <p:nvSpPr>
          <p:cNvPr id="492" name="文本框 491">
            <a:extLst>
              <a:ext uri="{FF2B5EF4-FFF2-40B4-BE49-F238E27FC236}">
                <a16:creationId xmlns:a16="http://schemas.microsoft.com/office/drawing/2014/main" id="{12D473A1-C4FB-FC06-A200-B2B99E79B8D1}"/>
              </a:ext>
            </a:extLst>
          </p:cNvPr>
          <p:cNvSpPr txBox="1"/>
          <p:nvPr/>
        </p:nvSpPr>
        <p:spPr>
          <a:xfrm>
            <a:off x="9493465" y="3464481"/>
            <a:ext cx="1143697" cy="466537"/>
          </a:xfrm>
          <a:prstGeom prst="rect">
            <a:avLst/>
          </a:prstGeom>
          <a:noFill/>
        </p:spPr>
        <p:txBody>
          <a:bodyPr wrap="square">
            <a:spAutoFit/>
          </a:bodyPr>
          <a:lstStyle/>
          <a:p>
            <a:pPr algn="ctr"/>
            <a:r>
              <a:rPr lang="en-US" altLang="zh-CN" sz="1200" dirty="0">
                <a:latin typeface="Georgia" panose="02040502050405020303" pitchFamily="18" charset="0"/>
              </a:rPr>
              <a:t>Send Intention</a:t>
            </a:r>
            <a:endParaRPr lang="zh-CN" altLang="en-US" sz="1200" dirty="0">
              <a:latin typeface="Georgia" panose="02040502050405020303" pitchFamily="18" charset="0"/>
            </a:endParaRPr>
          </a:p>
        </p:txBody>
      </p:sp>
      <p:cxnSp>
        <p:nvCxnSpPr>
          <p:cNvPr id="507" name="直接连接符 506">
            <a:extLst>
              <a:ext uri="{FF2B5EF4-FFF2-40B4-BE49-F238E27FC236}">
                <a16:creationId xmlns:a16="http://schemas.microsoft.com/office/drawing/2014/main" id="{2D2D368E-AB53-7FCE-B18D-C89D42667B91}"/>
              </a:ext>
            </a:extLst>
          </p:cNvPr>
          <p:cNvCxnSpPr>
            <a:stCxn id="351" idx="6"/>
            <a:endCxn id="12" idx="2"/>
          </p:cNvCxnSpPr>
          <p:nvPr/>
        </p:nvCxnSpPr>
        <p:spPr>
          <a:xfrm>
            <a:off x="9063951" y="4603527"/>
            <a:ext cx="462783" cy="1625"/>
          </a:xfrm>
          <a:prstGeom prst="line">
            <a:avLst/>
          </a:prstGeom>
          <a:ln w="28575">
            <a:solidFill>
              <a:srgbClr val="4FB83E"/>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523" name="组合 522">
            <a:extLst>
              <a:ext uri="{FF2B5EF4-FFF2-40B4-BE49-F238E27FC236}">
                <a16:creationId xmlns:a16="http://schemas.microsoft.com/office/drawing/2014/main" id="{1F39CD62-CC6C-B694-A0EA-434B94D3F19E}"/>
              </a:ext>
            </a:extLst>
          </p:cNvPr>
          <p:cNvGrpSpPr/>
          <p:nvPr/>
        </p:nvGrpSpPr>
        <p:grpSpPr>
          <a:xfrm>
            <a:off x="5538871" y="3736977"/>
            <a:ext cx="284053" cy="307777"/>
            <a:chOff x="-1229708" y="2543433"/>
            <a:chExt cx="495339" cy="536311"/>
          </a:xfrm>
        </p:grpSpPr>
        <p:sp>
          <p:nvSpPr>
            <p:cNvPr id="524" name="椭圆 523">
              <a:extLst>
                <a:ext uri="{FF2B5EF4-FFF2-40B4-BE49-F238E27FC236}">
                  <a16:creationId xmlns:a16="http://schemas.microsoft.com/office/drawing/2014/main" id="{B9EDD072-F8A5-DBE7-1F8D-817C1AFCD611}"/>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25" name="文本框 524">
              <a:extLst>
                <a:ext uri="{FF2B5EF4-FFF2-40B4-BE49-F238E27FC236}">
                  <a16:creationId xmlns:a16="http://schemas.microsoft.com/office/drawing/2014/main" id="{ACBE0253-A87E-7146-FF03-F514A22A3C6D}"/>
                </a:ext>
              </a:extLst>
            </p:cNvPr>
            <p:cNvSpPr txBox="1"/>
            <p:nvPr/>
          </p:nvSpPr>
          <p:spPr>
            <a:xfrm>
              <a:off x="-1229708" y="2543433"/>
              <a:ext cx="495339" cy="536311"/>
            </a:xfrm>
            <a:prstGeom prst="rect">
              <a:avLst/>
            </a:prstGeom>
            <a:noFill/>
          </p:spPr>
          <p:txBody>
            <a:bodyPr wrap="none" rtlCol="0">
              <a:spAutoFit/>
            </a:bodyPr>
            <a:lstStyle/>
            <a:p>
              <a:r>
                <a:rPr lang="en-US" altLang="zh-CN" sz="1400" dirty="0">
                  <a:solidFill>
                    <a:schemeClr val="bg1"/>
                  </a:solidFill>
                  <a:latin typeface="Consolas" panose="020B0609020204030204" pitchFamily="49" charset="0"/>
                </a:rPr>
                <a:t>1</a:t>
              </a:r>
              <a:endParaRPr lang="zh-CN" altLang="en-US" sz="1400" dirty="0">
                <a:solidFill>
                  <a:schemeClr val="bg1"/>
                </a:solidFill>
                <a:latin typeface="Consolas" panose="020B0609020204030204" pitchFamily="49" charset="0"/>
              </a:endParaRPr>
            </a:p>
          </p:txBody>
        </p:sp>
      </p:grpSp>
      <p:grpSp>
        <p:nvGrpSpPr>
          <p:cNvPr id="532" name="组合 531">
            <a:extLst>
              <a:ext uri="{FF2B5EF4-FFF2-40B4-BE49-F238E27FC236}">
                <a16:creationId xmlns:a16="http://schemas.microsoft.com/office/drawing/2014/main" id="{16E7B5F8-B5BE-36C3-E7CC-E6A198A4D134}"/>
              </a:ext>
            </a:extLst>
          </p:cNvPr>
          <p:cNvGrpSpPr/>
          <p:nvPr/>
        </p:nvGrpSpPr>
        <p:grpSpPr>
          <a:xfrm>
            <a:off x="9153357" y="1912365"/>
            <a:ext cx="1353752" cy="594496"/>
            <a:chOff x="7526549" y="3509029"/>
            <a:chExt cx="1518153" cy="492358"/>
          </a:xfrm>
        </p:grpSpPr>
        <p:sp>
          <p:nvSpPr>
            <p:cNvPr id="533" name="思想气泡: 云 532">
              <a:extLst>
                <a:ext uri="{FF2B5EF4-FFF2-40B4-BE49-F238E27FC236}">
                  <a16:creationId xmlns:a16="http://schemas.microsoft.com/office/drawing/2014/main" id="{4EF64958-FBAE-BD19-402E-D7C53DFE727F}"/>
                </a:ext>
              </a:extLst>
            </p:cNvPr>
            <p:cNvSpPr/>
            <p:nvPr/>
          </p:nvSpPr>
          <p:spPr>
            <a:xfrm>
              <a:off x="7526549" y="3509029"/>
              <a:ext cx="1518153" cy="492358"/>
            </a:xfrm>
            <a:prstGeom prst="cloudCallout">
              <a:avLst>
                <a:gd name="adj1" fmla="val -42610"/>
                <a:gd name="adj2" fmla="val 5943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534" name="文本框 533">
              <a:extLst>
                <a:ext uri="{FF2B5EF4-FFF2-40B4-BE49-F238E27FC236}">
                  <a16:creationId xmlns:a16="http://schemas.microsoft.com/office/drawing/2014/main" id="{58A05BAF-AF2B-35CE-6D50-8A8DBCF3C180}"/>
                </a:ext>
              </a:extLst>
            </p:cNvPr>
            <p:cNvSpPr txBox="1"/>
            <p:nvPr/>
          </p:nvSpPr>
          <p:spPr>
            <a:xfrm>
              <a:off x="7539272" y="3589019"/>
              <a:ext cx="1445249" cy="356858"/>
            </a:xfrm>
            <a:prstGeom prst="rect">
              <a:avLst/>
            </a:prstGeom>
            <a:noFill/>
          </p:spPr>
          <p:txBody>
            <a:bodyPr wrap="square">
              <a:spAutoFit/>
            </a:bodyPr>
            <a:lstStyle/>
            <a:p>
              <a:pPr algn="ctr"/>
              <a:r>
                <a:rPr lang="en-US" altLang="zh-CN" sz="1100" dirty="0">
                  <a:latin typeface="Georgia" panose="02040502050405020303" pitchFamily="18" charset="0"/>
                </a:rPr>
                <a:t>Waiting for the door to open…</a:t>
              </a:r>
              <a:endParaRPr lang="zh-CN" altLang="en-US" sz="1100" dirty="0">
                <a:latin typeface="Georgia" panose="02040502050405020303" pitchFamily="18" charset="0"/>
              </a:endParaRPr>
            </a:p>
          </p:txBody>
        </p:sp>
      </p:grpSp>
      <p:grpSp>
        <p:nvGrpSpPr>
          <p:cNvPr id="582" name="组合 581">
            <a:extLst>
              <a:ext uri="{FF2B5EF4-FFF2-40B4-BE49-F238E27FC236}">
                <a16:creationId xmlns:a16="http://schemas.microsoft.com/office/drawing/2014/main" id="{D3446401-CD3B-CD0E-4FBB-C97EBC700191}"/>
              </a:ext>
            </a:extLst>
          </p:cNvPr>
          <p:cNvGrpSpPr/>
          <p:nvPr/>
        </p:nvGrpSpPr>
        <p:grpSpPr>
          <a:xfrm>
            <a:off x="10242551" y="2024587"/>
            <a:ext cx="1374903" cy="678291"/>
            <a:chOff x="1250049" y="1386994"/>
            <a:chExt cx="1542145" cy="760699"/>
          </a:xfrm>
        </p:grpSpPr>
        <p:cxnSp>
          <p:nvCxnSpPr>
            <p:cNvPr id="540" name="直接箭头连接符 539">
              <a:extLst>
                <a:ext uri="{FF2B5EF4-FFF2-40B4-BE49-F238E27FC236}">
                  <a16:creationId xmlns:a16="http://schemas.microsoft.com/office/drawing/2014/main" id="{CE08CD46-6657-33BC-977C-A305A6D3599A}"/>
                </a:ext>
              </a:extLst>
            </p:cNvPr>
            <p:cNvCxnSpPr>
              <a:cxnSpLocks/>
              <a:stCxn id="580" idx="2"/>
              <a:endCxn id="565" idx="0"/>
            </p:cNvCxnSpPr>
            <p:nvPr/>
          </p:nvCxnSpPr>
          <p:spPr>
            <a:xfrm flipH="1">
              <a:off x="1931909" y="1614314"/>
              <a:ext cx="450610" cy="183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41" name="组合 540">
              <a:extLst>
                <a:ext uri="{FF2B5EF4-FFF2-40B4-BE49-F238E27FC236}">
                  <a16:creationId xmlns:a16="http://schemas.microsoft.com/office/drawing/2014/main" id="{2D6FA984-7225-E35F-01FD-9D402EC2FD8F}"/>
                </a:ext>
              </a:extLst>
            </p:cNvPr>
            <p:cNvGrpSpPr/>
            <p:nvPr/>
          </p:nvGrpSpPr>
          <p:grpSpPr>
            <a:xfrm>
              <a:off x="2264365" y="1386994"/>
              <a:ext cx="223264" cy="284766"/>
              <a:chOff x="5930474" y="981829"/>
              <a:chExt cx="237594" cy="303044"/>
            </a:xfrm>
          </p:grpSpPr>
          <p:sp>
            <p:nvSpPr>
              <p:cNvPr id="580" name="Rectangle 55">
                <a:extLst>
                  <a:ext uri="{FF2B5EF4-FFF2-40B4-BE49-F238E27FC236}">
                    <a16:creationId xmlns:a16="http://schemas.microsoft.com/office/drawing/2014/main" id="{EEB2F2B3-BE7B-331D-798B-0620044603DD}"/>
                  </a:ext>
                </a:extLst>
              </p:cNvPr>
              <p:cNvSpPr>
                <a:spLocks noChangeArrowheads="1"/>
              </p:cNvSpPr>
              <p:nvPr/>
            </p:nvSpPr>
            <p:spPr bwMode="auto">
              <a:xfrm>
                <a:off x="5944353" y="1024706"/>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581" name="文本框 580">
                <a:extLst>
                  <a:ext uri="{FF2B5EF4-FFF2-40B4-BE49-F238E27FC236}">
                    <a16:creationId xmlns:a16="http://schemas.microsoft.com/office/drawing/2014/main" id="{F438931F-0DDD-9C4E-1817-8BB7FC3AD984}"/>
                  </a:ext>
                </a:extLst>
              </p:cNvPr>
              <p:cNvSpPr txBox="1"/>
              <p:nvPr/>
            </p:nvSpPr>
            <p:spPr>
              <a:xfrm>
                <a:off x="5930474" y="981829"/>
                <a:ext cx="195301" cy="303044"/>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grpSp>
        <p:cxnSp>
          <p:nvCxnSpPr>
            <p:cNvPr id="543" name="直接箭头连接符 542">
              <a:extLst>
                <a:ext uri="{FF2B5EF4-FFF2-40B4-BE49-F238E27FC236}">
                  <a16:creationId xmlns:a16="http://schemas.microsoft.com/office/drawing/2014/main" id="{D3C2EDC4-593C-A474-C8F5-927004535F8D}"/>
                </a:ext>
              </a:extLst>
            </p:cNvPr>
            <p:cNvCxnSpPr>
              <a:stCxn id="580" idx="2"/>
            </p:cNvCxnSpPr>
            <p:nvPr/>
          </p:nvCxnSpPr>
          <p:spPr>
            <a:xfrm>
              <a:off x="2382524" y="1614312"/>
              <a:ext cx="409670" cy="15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5" name="椭圆 564">
              <a:extLst>
                <a:ext uri="{FF2B5EF4-FFF2-40B4-BE49-F238E27FC236}">
                  <a16:creationId xmlns:a16="http://schemas.microsoft.com/office/drawing/2014/main" id="{C2682ED0-105E-4702-FF8A-19510F9F30DD}"/>
                </a:ext>
              </a:extLst>
            </p:cNvPr>
            <p:cNvSpPr/>
            <p:nvPr/>
          </p:nvSpPr>
          <p:spPr>
            <a:xfrm>
              <a:off x="1257171" y="1797854"/>
              <a:ext cx="1349475" cy="349839"/>
            </a:xfrm>
            <a:prstGeom prst="ellipse">
              <a:avLst/>
            </a:prstGeom>
            <a:solidFill>
              <a:srgbClr val="FFFF80"/>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571" name="文本框 570">
              <a:extLst>
                <a:ext uri="{FF2B5EF4-FFF2-40B4-BE49-F238E27FC236}">
                  <a16:creationId xmlns:a16="http://schemas.microsoft.com/office/drawing/2014/main" id="{88579C92-1D4C-BBA3-33EF-0B1D9F8FAE6A}"/>
                </a:ext>
              </a:extLst>
            </p:cNvPr>
            <p:cNvSpPr txBox="1"/>
            <p:nvPr/>
          </p:nvSpPr>
          <p:spPr>
            <a:xfrm>
              <a:off x="1250049" y="1839036"/>
              <a:ext cx="1375206" cy="284765"/>
            </a:xfrm>
            <a:prstGeom prst="rect">
              <a:avLst/>
            </a:prstGeom>
            <a:noFill/>
          </p:spPr>
          <p:txBody>
            <a:bodyPr wrap="square">
              <a:spAutoFit/>
            </a:bodyPr>
            <a:lstStyle/>
            <a:p>
              <a:pPr algn="ctr"/>
              <a:r>
                <a:rPr lang="en-US" altLang="zh-CN" sz="1050" dirty="0" err="1">
                  <a:latin typeface="Georgia" panose="02040502050405020303" pitchFamily="18" charset="0"/>
                </a:rPr>
                <a:t>InPlace</a:t>
              </a:r>
              <a:r>
                <a:rPr lang="en-US" altLang="zh-CN" sz="1050" dirty="0">
                  <a:latin typeface="Georgia" panose="02040502050405020303" pitchFamily="18" charset="0"/>
                </a:rPr>
                <a:t>(Package)</a:t>
              </a:r>
            </a:p>
          </p:txBody>
        </p:sp>
      </p:grpSp>
      <p:sp>
        <p:nvSpPr>
          <p:cNvPr id="583" name="文本框 582">
            <a:extLst>
              <a:ext uri="{FF2B5EF4-FFF2-40B4-BE49-F238E27FC236}">
                <a16:creationId xmlns:a16="http://schemas.microsoft.com/office/drawing/2014/main" id="{603CBDCA-0306-4050-B373-F456AC2E3B16}"/>
              </a:ext>
            </a:extLst>
          </p:cNvPr>
          <p:cNvSpPr txBox="1"/>
          <p:nvPr/>
        </p:nvSpPr>
        <p:spPr>
          <a:xfrm>
            <a:off x="11557435" y="2329194"/>
            <a:ext cx="246292" cy="338554"/>
          </a:xfrm>
          <a:prstGeom prst="rect">
            <a:avLst/>
          </a:prstGeom>
          <a:noFill/>
        </p:spPr>
        <p:txBody>
          <a:bodyPr wrap="square">
            <a:spAutoFit/>
          </a:bodyPr>
          <a:lstStyle/>
          <a:p>
            <a:pPr algn="ctr"/>
            <a:r>
              <a:rPr lang="en-US" altLang="zh-CN" sz="1600" dirty="0">
                <a:latin typeface="Georgia" panose="02040502050405020303" pitchFamily="18" charset="0"/>
              </a:rPr>
              <a:t>…</a:t>
            </a:r>
            <a:endParaRPr lang="zh-CN" altLang="en-US" sz="1600" dirty="0">
              <a:latin typeface="Georgia" panose="02040502050405020303" pitchFamily="18" charset="0"/>
            </a:endParaRPr>
          </a:p>
        </p:txBody>
      </p:sp>
      <p:grpSp>
        <p:nvGrpSpPr>
          <p:cNvPr id="587" name="组合 586">
            <a:extLst>
              <a:ext uri="{FF2B5EF4-FFF2-40B4-BE49-F238E27FC236}">
                <a16:creationId xmlns:a16="http://schemas.microsoft.com/office/drawing/2014/main" id="{1DBCEB7B-7C07-4287-8D2E-31F1AC5B848F}"/>
              </a:ext>
            </a:extLst>
          </p:cNvPr>
          <p:cNvGrpSpPr/>
          <p:nvPr/>
        </p:nvGrpSpPr>
        <p:grpSpPr>
          <a:xfrm>
            <a:off x="10455284" y="2869913"/>
            <a:ext cx="1318649" cy="603555"/>
            <a:chOff x="7169987" y="3258240"/>
            <a:chExt cx="1390714" cy="439545"/>
          </a:xfrm>
        </p:grpSpPr>
        <p:sp>
          <p:nvSpPr>
            <p:cNvPr id="588" name="思想气泡: 云 587">
              <a:extLst>
                <a:ext uri="{FF2B5EF4-FFF2-40B4-BE49-F238E27FC236}">
                  <a16:creationId xmlns:a16="http://schemas.microsoft.com/office/drawing/2014/main" id="{54925CDD-4BE7-01B6-2C01-8A0DD8C08889}"/>
                </a:ext>
              </a:extLst>
            </p:cNvPr>
            <p:cNvSpPr/>
            <p:nvPr/>
          </p:nvSpPr>
          <p:spPr>
            <a:xfrm>
              <a:off x="7169987" y="3258240"/>
              <a:ext cx="1390714" cy="439545"/>
            </a:xfrm>
            <a:prstGeom prst="cloudCallout">
              <a:avLst>
                <a:gd name="adj1" fmla="val -20077"/>
                <a:gd name="adj2" fmla="val -6579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589" name="文本框 588">
              <a:extLst>
                <a:ext uri="{FF2B5EF4-FFF2-40B4-BE49-F238E27FC236}">
                  <a16:creationId xmlns:a16="http://schemas.microsoft.com/office/drawing/2014/main" id="{1CD04D9C-D672-411C-7DD9-2398149E943B}"/>
                </a:ext>
              </a:extLst>
            </p:cNvPr>
            <p:cNvSpPr txBox="1"/>
            <p:nvPr/>
          </p:nvSpPr>
          <p:spPr>
            <a:xfrm>
              <a:off x="7223386" y="3306050"/>
              <a:ext cx="1310857" cy="313798"/>
            </a:xfrm>
            <a:prstGeom prst="rect">
              <a:avLst/>
            </a:prstGeom>
            <a:noFill/>
          </p:spPr>
          <p:txBody>
            <a:bodyPr wrap="square">
              <a:spAutoFit/>
            </a:bodyPr>
            <a:lstStyle/>
            <a:p>
              <a:pPr algn="ctr"/>
              <a:r>
                <a:rPr lang="en-US" altLang="zh-CN" sz="1100" dirty="0" err="1">
                  <a:latin typeface="Georgia" panose="02040502050405020303" pitchFamily="18" charset="0"/>
                </a:rPr>
                <a:t>IsOpen</a:t>
              </a:r>
              <a:r>
                <a:rPr lang="en-US" altLang="zh-CN" sz="1100" dirty="0">
                  <a:latin typeface="Georgia" panose="02040502050405020303" pitchFamily="18" charset="0"/>
                </a:rPr>
                <a:t>(Door)</a:t>
              </a:r>
            </a:p>
            <a:p>
              <a:pPr algn="ctr"/>
              <a:r>
                <a:rPr lang="en-US" altLang="zh-CN" sz="1100" dirty="0" err="1">
                  <a:latin typeface="Georgia" panose="02040502050405020303" pitchFamily="18" charset="0"/>
                </a:rPr>
                <a:t>InPlace</a:t>
              </a:r>
              <a:r>
                <a:rPr lang="en-US" altLang="zh-CN" sz="1100" dirty="0">
                  <a:latin typeface="Georgia" panose="02040502050405020303" pitchFamily="18" charset="0"/>
                </a:rPr>
                <a:t>(Package)</a:t>
              </a:r>
            </a:p>
          </p:txBody>
        </p:sp>
      </p:grpSp>
      <p:grpSp>
        <p:nvGrpSpPr>
          <p:cNvPr id="596" name="组合 595">
            <a:extLst>
              <a:ext uri="{FF2B5EF4-FFF2-40B4-BE49-F238E27FC236}">
                <a16:creationId xmlns:a16="http://schemas.microsoft.com/office/drawing/2014/main" id="{B14F7815-3E38-A55B-52C0-F032C6C8955C}"/>
              </a:ext>
            </a:extLst>
          </p:cNvPr>
          <p:cNvGrpSpPr/>
          <p:nvPr/>
        </p:nvGrpSpPr>
        <p:grpSpPr>
          <a:xfrm>
            <a:off x="7319604" y="3352306"/>
            <a:ext cx="284053" cy="307777"/>
            <a:chOff x="-1229708" y="2543433"/>
            <a:chExt cx="494829" cy="536868"/>
          </a:xfrm>
        </p:grpSpPr>
        <p:sp>
          <p:nvSpPr>
            <p:cNvPr id="597" name="椭圆 596">
              <a:extLst>
                <a:ext uri="{FF2B5EF4-FFF2-40B4-BE49-F238E27FC236}">
                  <a16:creationId xmlns:a16="http://schemas.microsoft.com/office/drawing/2014/main" id="{98088039-F05D-AF13-AF94-C5151ADEFA64}"/>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98" name="文本框 597">
              <a:extLst>
                <a:ext uri="{FF2B5EF4-FFF2-40B4-BE49-F238E27FC236}">
                  <a16:creationId xmlns:a16="http://schemas.microsoft.com/office/drawing/2014/main" id="{6460F476-F5DB-C2A2-EC49-7C6DB8B0D9C8}"/>
                </a:ext>
              </a:extLst>
            </p:cNvPr>
            <p:cNvSpPr txBox="1"/>
            <p:nvPr/>
          </p:nvSpPr>
          <p:spPr>
            <a:xfrm>
              <a:off x="-1229708" y="2543433"/>
              <a:ext cx="494829" cy="536868"/>
            </a:xfrm>
            <a:prstGeom prst="rect">
              <a:avLst/>
            </a:prstGeom>
            <a:noFill/>
          </p:spPr>
          <p:txBody>
            <a:bodyPr wrap="none" rtlCol="0">
              <a:spAutoFit/>
            </a:bodyPr>
            <a:lstStyle/>
            <a:p>
              <a:r>
                <a:rPr lang="en-US" altLang="zh-CN" sz="1400" dirty="0">
                  <a:solidFill>
                    <a:schemeClr val="bg1"/>
                  </a:solidFill>
                  <a:latin typeface="Consolas" panose="020B0609020204030204" pitchFamily="49" charset="0"/>
                </a:rPr>
                <a:t>2</a:t>
              </a:r>
              <a:endParaRPr lang="zh-CN" altLang="en-US" sz="1400" dirty="0">
                <a:solidFill>
                  <a:schemeClr val="bg1"/>
                </a:solidFill>
                <a:latin typeface="Consolas" panose="020B0609020204030204" pitchFamily="49" charset="0"/>
              </a:endParaRPr>
            </a:p>
          </p:txBody>
        </p:sp>
      </p:grpSp>
      <p:grpSp>
        <p:nvGrpSpPr>
          <p:cNvPr id="599" name="组合 598">
            <a:extLst>
              <a:ext uri="{FF2B5EF4-FFF2-40B4-BE49-F238E27FC236}">
                <a16:creationId xmlns:a16="http://schemas.microsoft.com/office/drawing/2014/main" id="{0F2A83B9-0504-905C-8865-55874EAC9BE9}"/>
              </a:ext>
            </a:extLst>
          </p:cNvPr>
          <p:cNvGrpSpPr/>
          <p:nvPr/>
        </p:nvGrpSpPr>
        <p:grpSpPr>
          <a:xfrm>
            <a:off x="9598798" y="3443976"/>
            <a:ext cx="284053" cy="307777"/>
            <a:chOff x="-1229727" y="2563535"/>
            <a:chExt cx="494829" cy="536868"/>
          </a:xfrm>
        </p:grpSpPr>
        <p:sp>
          <p:nvSpPr>
            <p:cNvPr id="600" name="椭圆 599">
              <a:extLst>
                <a:ext uri="{FF2B5EF4-FFF2-40B4-BE49-F238E27FC236}">
                  <a16:creationId xmlns:a16="http://schemas.microsoft.com/office/drawing/2014/main" id="{CBEC3248-93C2-E9E4-6F75-FE6560B8F4EA}"/>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1" name="文本框 600">
              <a:extLst>
                <a:ext uri="{FF2B5EF4-FFF2-40B4-BE49-F238E27FC236}">
                  <a16:creationId xmlns:a16="http://schemas.microsoft.com/office/drawing/2014/main" id="{FC8491F2-5806-BCE6-4F4E-D616FBF02AFD}"/>
                </a:ext>
              </a:extLst>
            </p:cNvPr>
            <p:cNvSpPr txBox="1"/>
            <p:nvPr/>
          </p:nvSpPr>
          <p:spPr>
            <a:xfrm>
              <a:off x="-1229727" y="2563535"/>
              <a:ext cx="494829" cy="536868"/>
            </a:xfrm>
            <a:prstGeom prst="rect">
              <a:avLst/>
            </a:prstGeom>
            <a:noFill/>
          </p:spPr>
          <p:txBody>
            <a:bodyPr wrap="none" rtlCol="0">
              <a:spAutoFit/>
            </a:bodyPr>
            <a:lstStyle/>
            <a:p>
              <a:r>
                <a:rPr lang="en-US" altLang="zh-CN" sz="1400" dirty="0">
                  <a:solidFill>
                    <a:schemeClr val="bg1"/>
                  </a:solidFill>
                  <a:latin typeface="Consolas" panose="020B0609020204030204" pitchFamily="49" charset="0"/>
                </a:rPr>
                <a:t>3</a:t>
              </a:r>
              <a:endParaRPr lang="zh-CN" altLang="en-US" sz="1400" dirty="0">
                <a:solidFill>
                  <a:schemeClr val="bg1"/>
                </a:solidFill>
                <a:latin typeface="Consolas" panose="020B0609020204030204" pitchFamily="49" charset="0"/>
              </a:endParaRPr>
            </a:p>
          </p:txBody>
        </p:sp>
      </p:grpSp>
      <p:grpSp>
        <p:nvGrpSpPr>
          <p:cNvPr id="602" name="组合 601">
            <a:extLst>
              <a:ext uri="{FF2B5EF4-FFF2-40B4-BE49-F238E27FC236}">
                <a16:creationId xmlns:a16="http://schemas.microsoft.com/office/drawing/2014/main" id="{DC955910-B8DA-9850-F9FB-B84556728D6A}"/>
              </a:ext>
            </a:extLst>
          </p:cNvPr>
          <p:cNvGrpSpPr/>
          <p:nvPr/>
        </p:nvGrpSpPr>
        <p:grpSpPr>
          <a:xfrm>
            <a:off x="9692356" y="2590927"/>
            <a:ext cx="284052" cy="307777"/>
            <a:chOff x="-1100289" y="2569192"/>
            <a:chExt cx="494828" cy="536867"/>
          </a:xfrm>
        </p:grpSpPr>
        <p:sp>
          <p:nvSpPr>
            <p:cNvPr id="603" name="椭圆 602">
              <a:extLst>
                <a:ext uri="{FF2B5EF4-FFF2-40B4-BE49-F238E27FC236}">
                  <a16:creationId xmlns:a16="http://schemas.microsoft.com/office/drawing/2014/main" id="{C657B3F9-A8D6-E33E-81FA-F98FD6E91D70}"/>
                </a:ext>
              </a:extLst>
            </p:cNvPr>
            <p:cNvSpPr/>
            <p:nvPr/>
          </p:nvSpPr>
          <p:spPr>
            <a:xfrm>
              <a:off x="-1051186" y="264029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4" name="文本框 603">
              <a:extLst>
                <a:ext uri="{FF2B5EF4-FFF2-40B4-BE49-F238E27FC236}">
                  <a16:creationId xmlns:a16="http://schemas.microsoft.com/office/drawing/2014/main" id="{F0EEBB52-C07A-AF25-76B5-E16C32068BEF}"/>
                </a:ext>
              </a:extLst>
            </p:cNvPr>
            <p:cNvSpPr txBox="1"/>
            <p:nvPr/>
          </p:nvSpPr>
          <p:spPr>
            <a:xfrm>
              <a:off x="-1100289" y="2569192"/>
              <a:ext cx="494828" cy="536867"/>
            </a:xfrm>
            <a:prstGeom prst="rect">
              <a:avLst/>
            </a:prstGeom>
            <a:noFill/>
          </p:spPr>
          <p:txBody>
            <a:bodyPr wrap="none" rtlCol="0">
              <a:spAutoFit/>
            </a:bodyPr>
            <a:lstStyle/>
            <a:p>
              <a:r>
                <a:rPr lang="en-US" altLang="zh-CN" sz="1400" dirty="0">
                  <a:solidFill>
                    <a:schemeClr val="bg1"/>
                  </a:solidFill>
                  <a:latin typeface="Consolas" panose="020B0609020204030204" pitchFamily="49" charset="0"/>
                </a:rPr>
                <a:t>4</a:t>
              </a:r>
              <a:endParaRPr lang="zh-CN" altLang="en-US" sz="1400" dirty="0">
                <a:solidFill>
                  <a:schemeClr val="bg1"/>
                </a:solidFill>
                <a:latin typeface="Consolas" panose="020B0609020204030204" pitchFamily="49" charset="0"/>
              </a:endParaRPr>
            </a:p>
          </p:txBody>
        </p:sp>
      </p:grpSp>
      <p:grpSp>
        <p:nvGrpSpPr>
          <p:cNvPr id="605" name="组合 604">
            <a:extLst>
              <a:ext uri="{FF2B5EF4-FFF2-40B4-BE49-F238E27FC236}">
                <a16:creationId xmlns:a16="http://schemas.microsoft.com/office/drawing/2014/main" id="{5D7BDE80-C1E6-D3C9-619D-B211E5981ACE}"/>
              </a:ext>
            </a:extLst>
          </p:cNvPr>
          <p:cNvGrpSpPr/>
          <p:nvPr/>
        </p:nvGrpSpPr>
        <p:grpSpPr>
          <a:xfrm>
            <a:off x="10408783" y="2693803"/>
            <a:ext cx="284053" cy="307777"/>
            <a:chOff x="-1229708" y="2543433"/>
            <a:chExt cx="494829" cy="536868"/>
          </a:xfrm>
        </p:grpSpPr>
        <p:sp>
          <p:nvSpPr>
            <p:cNvPr id="606" name="椭圆 605">
              <a:extLst>
                <a:ext uri="{FF2B5EF4-FFF2-40B4-BE49-F238E27FC236}">
                  <a16:creationId xmlns:a16="http://schemas.microsoft.com/office/drawing/2014/main" id="{07657C05-DF95-9246-0BC8-AB65A1B66A7A}"/>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7" name="文本框 606">
              <a:extLst>
                <a:ext uri="{FF2B5EF4-FFF2-40B4-BE49-F238E27FC236}">
                  <a16:creationId xmlns:a16="http://schemas.microsoft.com/office/drawing/2014/main" id="{72E69269-BD57-2C92-D534-339267616E0C}"/>
                </a:ext>
              </a:extLst>
            </p:cNvPr>
            <p:cNvSpPr txBox="1"/>
            <p:nvPr/>
          </p:nvSpPr>
          <p:spPr>
            <a:xfrm>
              <a:off x="-1229708" y="2543433"/>
              <a:ext cx="494829" cy="536868"/>
            </a:xfrm>
            <a:prstGeom prst="rect">
              <a:avLst/>
            </a:prstGeom>
            <a:noFill/>
          </p:spPr>
          <p:txBody>
            <a:bodyPr wrap="none" rtlCol="0">
              <a:spAutoFit/>
            </a:bodyPr>
            <a:lstStyle/>
            <a:p>
              <a:r>
                <a:rPr lang="en-US" altLang="zh-CN" sz="1400" dirty="0">
                  <a:solidFill>
                    <a:schemeClr val="bg1"/>
                  </a:solidFill>
                  <a:latin typeface="Consolas" panose="020B0609020204030204" pitchFamily="49" charset="0"/>
                </a:rPr>
                <a:t>5</a:t>
              </a:r>
              <a:endParaRPr lang="zh-CN" altLang="en-US" sz="1400" dirty="0">
                <a:solidFill>
                  <a:schemeClr val="bg1"/>
                </a:solidFill>
                <a:latin typeface="Consolas" panose="020B0609020204030204" pitchFamily="49" charset="0"/>
              </a:endParaRPr>
            </a:p>
          </p:txBody>
        </p:sp>
      </p:grpSp>
      <p:sp>
        <p:nvSpPr>
          <p:cNvPr id="610" name="任意多边形: 形状 609">
            <a:extLst>
              <a:ext uri="{FF2B5EF4-FFF2-40B4-BE49-F238E27FC236}">
                <a16:creationId xmlns:a16="http://schemas.microsoft.com/office/drawing/2014/main" id="{0AA08A6C-0129-1162-F53B-F597F13885CB}"/>
              </a:ext>
            </a:extLst>
          </p:cNvPr>
          <p:cNvSpPr/>
          <p:nvPr/>
        </p:nvSpPr>
        <p:spPr>
          <a:xfrm>
            <a:off x="11135332" y="2231502"/>
            <a:ext cx="278416" cy="162036"/>
          </a:xfrm>
          <a:custGeom>
            <a:avLst/>
            <a:gdLst>
              <a:gd name="connsiteX0" fmla="*/ 20622 w 238552"/>
              <a:gd name="connsiteY0" fmla="*/ 0 h 200269"/>
              <a:gd name="connsiteX1" fmla="*/ 20622 w 238552"/>
              <a:gd name="connsiteY1" fmla="*/ 190500 h 200269"/>
              <a:gd name="connsiteX2" fmla="*/ 234934 w 238552"/>
              <a:gd name="connsiteY2" fmla="*/ 157162 h 200269"/>
              <a:gd name="connsiteX3" fmla="*/ 134922 w 238552"/>
              <a:gd name="connsiteY3" fmla="*/ 23812 h 200269"/>
              <a:gd name="connsiteX0-1" fmla="*/ 51809 w 269739"/>
              <a:gd name="connsiteY0-2" fmla="*/ 0 h 181234"/>
              <a:gd name="connsiteX1-3" fmla="*/ 11362 w 269739"/>
              <a:gd name="connsiteY1-4" fmla="*/ 164275 h 181234"/>
              <a:gd name="connsiteX2-5" fmla="*/ 266121 w 269739"/>
              <a:gd name="connsiteY2-6" fmla="*/ 157162 h 181234"/>
              <a:gd name="connsiteX3-7" fmla="*/ 166109 w 269739"/>
              <a:gd name="connsiteY3-8" fmla="*/ 23812 h 181234"/>
              <a:gd name="connsiteX0-9" fmla="*/ 54580 w 311712"/>
              <a:gd name="connsiteY0-10" fmla="*/ 0 h 177153"/>
              <a:gd name="connsiteX1-11" fmla="*/ 14133 w 311712"/>
              <a:gd name="connsiteY1-12" fmla="*/ 164275 h 177153"/>
              <a:gd name="connsiteX2-13" fmla="*/ 309338 w 311712"/>
              <a:gd name="connsiteY2-14" fmla="*/ 147625 h 177153"/>
              <a:gd name="connsiteX3-15" fmla="*/ 168880 w 311712"/>
              <a:gd name="connsiteY3-16" fmla="*/ 23812 h 177153"/>
              <a:gd name="connsiteX0-17" fmla="*/ 54580 w 311983"/>
              <a:gd name="connsiteY0-18" fmla="*/ 4798 h 181951"/>
              <a:gd name="connsiteX1-19" fmla="*/ 14133 w 311983"/>
              <a:gd name="connsiteY1-20" fmla="*/ 169073 h 181951"/>
              <a:gd name="connsiteX2-21" fmla="*/ 309338 w 311983"/>
              <a:gd name="connsiteY2-22" fmla="*/ 152423 h 181951"/>
              <a:gd name="connsiteX3-23" fmla="*/ 180775 w 311983"/>
              <a:gd name="connsiteY3-24" fmla="*/ 0 h 181951"/>
            </a:gdLst>
            <a:ahLst/>
            <a:cxnLst>
              <a:cxn ang="0">
                <a:pos x="connsiteX0-1" y="connsiteY0-2"/>
              </a:cxn>
              <a:cxn ang="0">
                <a:pos x="connsiteX1-3" y="connsiteY1-4"/>
              </a:cxn>
              <a:cxn ang="0">
                <a:pos x="connsiteX2-5" y="connsiteY2-6"/>
              </a:cxn>
              <a:cxn ang="0">
                <a:pos x="connsiteX3-7" y="connsiteY3-8"/>
              </a:cxn>
            </a:cxnLst>
            <a:rect l="l" t="t" r="r" b="b"/>
            <a:pathLst>
              <a:path w="311983" h="181951">
                <a:moveTo>
                  <a:pt x="54580" y="4798"/>
                </a:moveTo>
                <a:cubicBezTo>
                  <a:pt x="36720" y="86951"/>
                  <a:pt x="-28327" y="144469"/>
                  <a:pt x="14133" y="169073"/>
                </a:cubicBezTo>
                <a:cubicBezTo>
                  <a:pt x="56593" y="193677"/>
                  <a:pt x="290288" y="180204"/>
                  <a:pt x="309338" y="152423"/>
                </a:cubicBezTo>
                <a:cubicBezTo>
                  <a:pt x="328388" y="124642"/>
                  <a:pt x="240306" y="52784"/>
                  <a:pt x="180775" y="0"/>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3" name="矩形 612">
            <a:extLst>
              <a:ext uri="{FF2B5EF4-FFF2-40B4-BE49-F238E27FC236}">
                <a16:creationId xmlns:a16="http://schemas.microsoft.com/office/drawing/2014/main" id="{79100EBB-E832-5944-D674-93353FB551D9}"/>
              </a:ext>
            </a:extLst>
          </p:cNvPr>
          <p:cNvSpPr/>
          <p:nvPr/>
        </p:nvSpPr>
        <p:spPr>
          <a:xfrm>
            <a:off x="2291791" y="3335550"/>
            <a:ext cx="2624841" cy="8968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4" name="矩形 613">
            <a:extLst>
              <a:ext uri="{FF2B5EF4-FFF2-40B4-BE49-F238E27FC236}">
                <a16:creationId xmlns:a16="http://schemas.microsoft.com/office/drawing/2014/main" id="{7CF15995-530A-B2E8-AFE4-E913B9E87FDC}"/>
              </a:ext>
            </a:extLst>
          </p:cNvPr>
          <p:cNvSpPr/>
          <p:nvPr/>
        </p:nvSpPr>
        <p:spPr>
          <a:xfrm>
            <a:off x="2282732" y="4158221"/>
            <a:ext cx="2637297" cy="78303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5" name="矩形 614">
            <a:extLst>
              <a:ext uri="{FF2B5EF4-FFF2-40B4-BE49-F238E27FC236}">
                <a16:creationId xmlns:a16="http://schemas.microsoft.com/office/drawing/2014/main" id="{4D5AE712-B27C-AD15-7A6A-9DFC2E6CE184}"/>
              </a:ext>
            </a:extLst>
          </p:cNvPr>
          <p:cNvSpPr/>
          <p:nvPr/>
        </p:nvSpPr>
        <p:spPr>
          <a:xfrm>
            <a:off x="2293492" y="2372469"/>
            <a:ext cx="2626540" cy="980069"/>
          </a:xfrm>
          <a:prstGeom prst="rect">
            <a:avLst/>
          </a:prstGeom>
          <a:solidFill>
            <a:srgbClr val="D9E2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619" name="组合 618">
            <a:extLst>
              <a:ext uri="{FF2B5EF4-FFF2-40B4-BE49-F238E27FC236}">
                <a16:creationId xmlns:a16="http://schemas.microsoft.com/office/drawing/2014/main" id="{1713D215-5E51-06EB-09AD-B12391BADC02}"/>
              </a:ext>
            </a:extLst>
          </p:cNvPr>
          <p:cNvGrpSpPr/>
          <p:nvPr/>
        </p:nvGrpSpPr>
        <p:grpSpPr>
          <a:xfrm>
            <a:off x="461878" y="2942616"/>
            <a:ext cx="468236" cy="412189"/>
            <a:chOff x="1951128" y="971647"/>
            <a:chExt cx="732819" cy="583318"/>
          </a:xfrm>
        </p:grpSpPr>
        <p:grpSp>
          <p:nvGrpSpPr>
            <p:cNvPr id="620" name="组合 619">
              <a:extLst>
                <a:ext uri="{FF2B5EF4-FFF2-40B4-BE49-F238E27FC236}">
                  <a16:creationId xmlns:a16="http://schemas.microsoft.com/office/drawing/2014/main" id="{45459143-457D-74FF-9E1C-9C2586B987CF}"/>
                </a:ext>
              </a:extLst>
            </p:cNvPr>
            <p:cNvGrpSpPr/>
            <p:nvPr/>
          </p:nvGrpSpPr>
          <p:grpSpPr>
            <a:xfrm>
              <a:off x="1951128" y="1070436"/>
              <a:ext cx="732819" cy="484529"/>
              <a:chOff x="2202429" y="2151801"/>
              <a:chExt cx="2064494" cy="373120"/>
            </a:xfrm>
          </p:grpSpPr>
          <p:sp>
            <p:nvSpPr>
              <p:cNvPr id="622" name="Rectangle 58">
                <a:extLst>
                  <a:ext uri="{FF2B5EF4-FFF2-40B4-BE49-F238E27FC236}">
                    <a16:creationId xmlns:a16="http://schemas.microsoft.com/office/drawing/2014/main" id="{5DF25A5A-CB11-98C0-63A4-145BC4D88C39}"/>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623" name="文本框 622">
                <a:extLst>
                  <a:ext uri="{FF2B5EF4-FFF2-40B4-BE49-F238E27FC236}">
                    <a16:creationId xmlns:a16="http://schemas.microsoft.com/office/drawing/2014/main" id="{D07C9E6F-D261-DAB4-E72E-F166F13721F6}"/>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21" name="文本框 620">
                  <a:extLst>
                    <a:ext uri="{FF2B5EF4-FFF2-40B4-BE49-F238E27FC236}">
                      <a16:creationId xmlns:a16="http://schemas.microsoft.com/office/drawing/2014/main" id="{B9E71F10-BC7D-8B12-AFF5-A324036EA425}"/>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621" name="文本框 620">
                  <a:extLst>
                    <a:ext uri="{FF2B5EF4-FFF2-40B4-BE49-F238E27FC236}">
                      <a16:creationId xmlns:a16="http://schemas.microsoft.com/office/drawing/2014/main" id="{B9E71F10-BC7D-8B12-AFF5-A324036EA425}"/>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3"/>
                  <a:stretch>
                    <a:fillRect r="-41026"/>
                  </a:stretch>
                </a:blipFill>
              </p:spPr>
              <p:txBody>
                <a:bodyPr/>
                <a:lstStyle/>
                <a:p>
                  <a:r>
                    <a:rPr lang="zh-CN" altLang="en-US">
                      <a:noFill/>
                    </a:rPr>
                    <a:t> </a:t>
                  </a:r>
                </a:p>
              </p:txBody>
            </p:sp>
          </mc:Fallback>
        </mc:AlternateContent>
      </p:grpSp>
      <p:grpSp>
        <p:nvGrpSpPr>
          <p:cNvPr id="624" name="组合 623">
            <a:extLst>
              <a:ext uri="{FF2B5EF4-FFF2-40B4-BE49-F238E27FC236}">
                <a16:creationId xmlns:a16="http://schemas.microsoft.com/office/drawing/2014/main" id="{F56033E7-4D81-C96F-5E35-899A4A829D91}"/>
              </a:ext>
            </a:extLst>
          </p:cNvPr>
          <p:cNvGrpSpPr/>
          <p:nvPr/>
        </p:nvGrpSpPr>
        <p:grpSpPr>
          <a:xfrm>
            <a:off x="486790" y="3747733"/>
            <a:ext cx="468236" cy="412189"/>
            <a:chOff x="1951128" y="971647"/>
            <a:chExt cx="732819" cy="583318"/>
          </a:xfrm>
        </p:grpSpPr>
        <p:grpSp>
          <p:nvGrpSpPr>
            <p:cNvPr id="625" name="组合 624">
              <a:extLst>
                <a:ext uri="{FF2B5EF4-FFF2-40B4-BE49-F238E27FC236}">
                  <a16:creationId xmlns:a16="http://schemas.microsoft.com/office/drawing/2014/main" id="{83A4D624-B055-9541-5D30-4A8A615CDF7A}"/>
                </a:ext>
              </a:extLst>
            </p:cNvPr>
            <p:cNvGrpSpPr/>
            <p:nvPr/>
          </p:nvGrpSpPr>
          <p:grpSpPr>
            <a:xfrm>
              <a:off x="1951128" y="1070436"/>
              <a:ext cx="732819" cy="484529"/>
              <a:chOff x="2202429" y="2151801"/>
              <a:chExt cx="2064494" cy="373120"/>
            </a:xfrm>
          </p:grpSpPr>
          <p:sp>
            <p:nvSpPr>
              <p:cNvPr id="627" name="Rectangle 58">
                <a:extLst>
                  <a:ext uri="{FF2B5EF4-FFF2-40B4-BE49-F238E27FC236}">
                    <a16:creationId xmlns:a16="http://schemas.microsoft.com/office/drawing/2014/main" id="{0ECC2D8E-4817-F7D1-5E62-56275320F798}"/>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628" name="文本框 627">
                <a:extLst>
                  <a:ext uri="{FF2B5EF4-FFF2-40B4-BE49-F238E27FC236}">
                    <a16:creationId xmlns:a16="http://schemas.microsoft.com/office/drawing/2014/main" id="{DADA5A76-DDBC-BA9D-B28B-59B136931B14}"/>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26" name="文本框 625">
                  <a:extLst>
                    <a:ext uri="{FF2B5EF4-FFF2-40B4-BE49-F238E27FC236}">
                      <a16:creationId xmlns:a16="http://schemas.microsoft.com/office/drawing/2014/main" id="{75B1C487-7432-72BE-6050-BCFC1D9B7765}"/>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626" name="文本框 625">
                  <a:extLst>
                    <a:ext uri="{FF2B5EF4-FFF2-40B4-BE49-F238E27FC236}">
                      <a16:creationId xmlns:a16="http://schemas.microsoft.com/office/drawing/2014/main" id="{75B1C487-7432-72BE-6050-BCFC1D9B7765}"/>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4"/>
                  <a:stretch>
                    <a:fillRect r="-41026"/>
                  </a:stretch>
                </a:blipFill>
              </p:spPr>
              <p:txBody>
                <a:bodyPr/>
                <a:lstStyle/>
                <a:p>
                  <a:r>
                    <a:rPr lang="zh-CN" altLang="en-US">
                      <a:noFill/>
                    </a:rPr>
                    <a:t> </a:t>
                  </a:r>
                </a:p>
              </p:txBody>
            </p:sp>
          </mc:Fallback>
        </mc:AlternateContent>
      </p:grpSp>
      <p:grpSp>
        <p:nvGrpSpPr>
          <p:cNvPr id="629" name="组合 628">
            <a:extLst>
              <a:ext uri="{FF2B5EF4-FFF2-40B4-BE49-F238E27FC236}">
                <a16:creationId xmlns:a16="http://schemas.microsoft.com/office/drawing/2014/main" id="{44BACCD2-65B9-563D-D433-E2BED3784B64}"/>
              </a:ext>
            </a:extLst>
          </p:cNvPr>
          <p:cNvGrpSpPr/>
          <p:nvPr/>
        </p:nvGrpSpPr>
        <p:grpSpPr>
          <a:xfrm>
            <a:off x="494151" y="4558512"/>
            <a:ext cx="468236" cy="412189"/>
            <a:chOff x="1951128" y="971647"/>
            <a:chExt cx="732819" cy="583318"/>
          </a:xfrm>
        </p:grpSpPr>
        <p:grpSp>
          <p:nvGrpSpPr>
            <p:cNvPr id="630" name="组合 629">
              <a:extLst>
                <a:ext uri="{FF2B5EF4-FFF2-40B4-BE49-F238E27FC236}">
                  <a16:creationId xmlns:a16="http://schemas.microsoft.com/office/drawing/2014/main" id="{BF9C05DA-47D9-6453-C715-0203154AE623}"/>
                </a:ext>
              </a:extLst>
            </p:cNvPr>
            <p:cNvGrpSpPr/>
            <p:nvPr/>
          </p:nvGrpSpPr>
          <p:grpSpPr>
            <a:xfrm>
              <a:off x="1951128" y="1070436"/>
              <a:ext cx="732819" cy="484529"/>
              <a:chOff x="2202429" y="2151801"/>
              <a:chExt cx="2064494" cy="373120"/>
            </a:xfrm>
          </p:grpSpPr>
          <p:sp>
            <p:nvSpPr>
              <p:cNvPr id="632" name="Rectangle 58">
                <a:extLst>
                  <a:ext uri="{FF2B5EF4-FFF2-40B4-BE49-F238E27FC236}">
                    <a16:creationId xmlns:a16="http://schemas.microsoft.com/office/drawing/2014/main" id="{39A878BC-B3E3-00E6-D7FB-B8E5C85B003F}"/>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633" name="文本框 632">
                <a:extLst>
                  <a:ext uri="{FF2B5EF4-FFF2-40B4-BE49-F238E27FC236}">
                    <a16:creationId xmlns:a16="http://schemas.microsoft.com/office/drawing/2014/main" id="{77E2FE2B-59FB-0D00-F17A-61A69FF30E5D}"/>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31" name="文本框 630">
                  <a:extLst>
                    <a:ext uri="{FF2B5EF4-FFF2-40B4-BE49-F238E27FC236}">
                      <a16:creationId xmlns:a16="http://schemas.microsoft.com/office/drawing/2014/main" id="{B4E6FA27-DB5A-A698-9B65-A6D709133F92}"/>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5</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631" name="文本框 630">
                  <a:extLst>
                    <a:ext uri="{FF2B5EF4-FFF2-40B4-BE49-F238E27FC236}">
                      <a16:creationId xmlns:a16="http://schemas.microsoft.com/office/drawing/2014/main" id="{B4E6FA27-DB5A-A698-9B65-A6D709133F92}"/>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5"/>
                  <a:stretch>
                    <a:fillRect r="-44737"/>
                  </a:stretch>
                </a:blipFill>
              </p:spPr>
              <p:txBody>
                <a:bodyPr/>
                <a:lstStyle/>
                <a:p>
                  <a:r>
                    <a:rPr lang="zh-CN" altLang="en-US">
                      <a:noFill/>
                    </a:rPr>
                    <a:t> </a:t>
                  </a:r>
                </a:p>
              </p:txBody>
            </p:sp>
          </mc:Fallback>
        </mc:AlternateContent>
      </p:grpSp>
      <p:grpSp>
        <p:nvGrpSpPr>
          <p:cNvPr id="634" name="组合 633">
            <a:extLst>
              <a:ext uri="{FF2B5EF4-FFF2-40B4-BE49-F238E27FC236}">
                <a16:creationId xmlns:a16="http://schemas.microsoft.com/office/drawing/2014/main" id="{89399BFE-7655-C3E9-97D4-E0527086CEC1}"/>
              </a:ext>
            </a:extLst>
          </p:cNvPr>
          <p:cNvGrpSpPr/>
          <p:nvPr/>
        </p:nvGrpSpPr>
        <p:grpSpPr>
          <a:xfrm>
            <a:off x="461878" y="2595543"/>
            <a:ext cx="468236" cy="412189"/>
            <a:chOff x="1951128" y="971647"/>
            <a:chExt cx="732819" cy="583318"/>
          </a:xfrm>
        </p:grpSpPr>
        <p:grpSp>
          <p:nvGrpSpPr>
            <p:cNvPr id="635" name="组合 634">
              <a:extLst>
                <a:ext uri="{FF2B5EF4-FFF2-40B4-BE49-F238E27FC236}">
                  <a16:creationId xmlns:a16="http://schemas.microsoft.com/office/drawing/2014/main" id="{CF27C5C9-25D6-F9E8-815E-578B974B76D8}"/>
                </a:ext>
              </a:extLst>
            </p:cNvPr>
            <p:cNvGrpSpPr/>
            <p:nvPr/>
          </p:nvGrpSpPr>
          <p:grpSpPr>
            <a:xfrm>
              <a:off x="1951128" y="1070436"/>
              <a:ext cx="732819" cy="484529"/>
              <a:chOff x="2202429" y="2151801"/>
              <a:chExt cx="2064494" cy="373120"/>
            </a:xfrm>
          </p:grpSpPr>
          <p:sp>
            <p:nvSpPr>
              <p:cNvPr id="637" name="Rectangle 58">
                <a:extLst>
                  <a:ext uri="{FF2B5EF4-FFF2-40B4-BE49-F238E27FC236}">
                    <a16:creationId xmlns:a16="http://schemas.microsoft.com/office/drawing/2014/main" id="{5B084DD3-8F59-8A3A-1412-B29E8DB90331}"/>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638" name="文本框 637">
                <a:extLst>
                  <a:ext uri="{FF2B5EF4-FFF2-40B4-BE49-F238E27FC236}">
                    <a16:creationId xmlns:a16="http://schemas.microsoft.com/office/drawing/2014/main" id="{95CBAA97-131D-326D-ED04-B5F73D56DBC9}"/>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36" name="文本框 635">
                  <a:extLst>
                    <a:ext uri="{FF2B5EF4-FFF2-40B4-BE49-F238E27FC236}">
                      <a16:creationId xmlns:a16="http://schemas.microsoft.com/office/drawing/2014/main" id="{E11D9823-EE07-5FAF-EAAA-3B78C1919A29}"/>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636" name="文本框 635">
                  <a:extLst>
                    <a:ext uri="{FF2B5EF4-FFF2-40B4-BE49-F238E27FC236}">
                      <a16:creationId xmlns:a16="http://schemas.microsoft.com/office/drawing/2014/main" id="{E11D9823-EE07-5FAF-EAAA-3B78C1919A29}"/>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6"/>
                  <a:stretch>
                    <a:fillRect r="-38462"/>
                  </a:stretch>
                </a:blipFill>
              </p:spPr>
              <p:txBody>
                <a:bodyPr/>
                <a:lstStyle/>
                <a:p>
                  <a:r>
                    <a:rPr lang="zh-CN" altLang="en-US">
                      <a:noFill/>
                    </a:rPr>
                    <a:t> </a:t>
                  </a:r>
                </a:p>
              </p:txBody>
            </p:sp>
          </mc:Fallback>
        </mc:AlternateContent>
      </p:grpSp>
      <p:grpSp>
        <p:nvGrpSpPr>
          <p:cNvPr id="639" name="组合 638">
            <a:extLst>
              <a:ext uri="{FF2B5EF4-FFF2-40B4-BE49-F238E27FC236}">
                <a16:creationId xmlns:a16="http://schemas.microsoft.com/office/drawing/2014/main" id="{416C687D-F3B0-9F50-A358-954E863998B0}"/>
              </a:ext>
            </a:extLst>
          </p:cNvPr>
          <p:cNvGrpSpPr/>
          <p:nvPr/>
        </p:nvGrpSpPr>
        <p:grpSpPr>
          <a:xfrm>
            <a:off x="2338784" y="2535528"/>
            <a:ext cx="628467" cy="618276"/>
            <a:chOff x="3721894" y="282952"/>
            <a:chExt cx="829884" cy="816827"/>
          </a:xfrm>
        </p:grpSpPr>
        <p:sp>
          <p:nvSpPr>
            <p:cNvPr id="640" name="椭圆 639">
              <a:extLst>
                <a:ext uri="{FF2B5EF4-FFF2-40B4-BE49-F238E27FC236}">
                  <a16:creationId xmlns:a16="http://schemas.microsoft.com/office/drawing/2014/main" id="{1417647D-BEA6-4F24-F45D-87F54E0BED34}"/>
                </a:ext>
              </a:extLst>
            </p:cNvPr>
            <p:cNvSpPr/>
            <p:nvPr/>
          </p:nvSpPr>
          <p:spPr>
            <a:xfrm>
              <a:off x="3721894" y="676466"/>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641" name="直接箭头连接符 640">
              <a:extLst>
                <a:ext uri="{FF2B5EF4-FFF2-40B4-BE49-F238E27FC236}">
                  <a16:creationId xmlns:a16="http://schemas.microsoft.com/office/drawing/2014/main" id="{A1E158DC-E934-2FA8-025B-7DA209A90AA1}"/>
                </a:ext>
              </a:extLst>
            </p:cNvPr>
            <p:cNvCxnSpPr>
              <a:stCxn id="651" idx="2"/>
              <a:endCxn id="640" idx="0"/>
            </p:cNvCxnSpPr>
            <p:nvPr/>
          </p:nvCxnSpPr>
          <p:spPr>
            <a:xfrm flipH="1">
              <a:off x="3898308" y="501041"/>
              <a:ext cx="391727"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2" name="直接箭头连接符 641">
              <a:extLst>
                <a:ext uri="{FF2B5EF4-FFF2-40B4-BE49-F238E27FC236}">
                  <a16:creationId xmlns:a16="http://schemas.microsoft.com/office/drawing/2014/main" id="{D326514B-3A6F-0EB7-4F8A-79CC5F5EE6CA}"/>
                </a:ext>
              </a:extLst>
            </p:cNvPr>
            <p:cNvCxnSpPr>
              <a:stCxn id="651" idx="2"/>
              <a:endCxn id="649" idx="0"/>
            </p:cNvCxnSpPr>
            <p:nvPr/>
          </p:nvCxnSpPr>
          <p:spPr>
            <a:xfrm flipH="1">
              <a:off x="4263155" y="501041"/>
              <a:ext cx="26880"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43" name="组合 642">
              <a:extLst>
                <a:ext uri="{FF2B5EF4-FFF2-40B4-BE49-F238E27FC236}">
                  <a16:creationId xmlns:a16="http://schemas.microsoft.com/office/drawing/2014/main" id="{600BC452-ABCD-8771-BCE5-754CC9ED9E8C}"/>
                </a:ext>
              </a:extLst>
            </p:cNvPr>
            <p:cNvGrpSpPr/>
            <p:nvPr/>
          </p:nvGrpSpPr>
          <p:grpSpPr>
            <a:xfrm>
              <a:off x="4145722" y="282952"/>
              <a:ext cx="262424" cy="304961"/>
              <a:chOff x="4047730" y="270779"/>
              <a:chExt cx="262424" cy="304961"/>
            </a:xfrm>
          </p:grpSpPr>
          <p:sp>
            <p:nvSpPr>
              <p:cNvPr id="651" name="Rectangle 55">
                <a:extLst>
                  <a:ext uri="{FF2B5EF4-FFF2-40B4-BE49-F238E27FC236}">
                    <a16:creationId xmlns:a16="http://schemas.microsoft.com/office/drawing/2014/main" id="{EB1DF59F-9AAA-4102-D438-6B2A74577185}"/>
                  </a:ext>
                </a:extLst>
              </p:cNvPr>
              <p:cNvSpPr>
                <a:spLocks noChangeArrowheads="1"/>
              </p:cNvSpPr>
              <p:nvPr/>
            </p:nvSpPr>
            <p:spPr bwMode="auto">
              <a:xfrm>
                <a:off x="4114350" y="345281"/>
                <a:ext cx="155386"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52" name="文本框 651">
                <a:extLst>
                  <a:ext uri="{FF2B5EF4-FFF2-40B4-BE49-F238E27FC236}">
                    <a16:creationId xmlns:a16="http://schemas.microsoft.com/office/drawing/2014/main" id="{4BD6B271-3A71-BD96-65A2-C63065DBA983}"/>
                  </a:ext>
                </a:extLst>
              </p:cNvPr>
              <p:cNvSpPr txBox="1"/>
              <p:nvPr/>
            </p:nvSpPr>
            <p:spPr>
              <a:xfrm>
                <a:off x="4047730" y="270779"/>
                <a:ext cx="262424" cy="304961"/>
              </a:xfrm>
              <a:prstGeom prst="rect">
                <a:avLst/>
              </a:prstGeom>
              <a:noFill/>
            </p:spPr>
            <p:txBody>
              <a:bodyPr wrap="square" rtlCol="0">
                <a:spAutoFit/>
              </a:bodyPr>
              <a:lstStyle/>
              <a:p>
                <a:r>
                  <a:rPr lang="en-US" altLang="zh-CN" sz="90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644" name="组合 643">
              <a:extLst>
                <a:ext uri="{FF2B5EF4-FFF2-40B4-BE49-F238E27FC236}">
                  <a16:creationId xmlns:a16="http://schemas.microsoft.com/office/drawing/2014/main" id="{41928B0B-F09A-E105-5B81-71E52C58365B}"/>
                </a:ext>
              </a:extLst>
            </p:cNvPr>
            <p:cNvGrpSpPr/>
            <p:nvPr/>
          </p:nvGrpSpPr>
          <p:grpSpPr>
            <a:xfrm>
              <a:off x="4092708" y="629798"/>
              <a:ext cx="246404" cy="243969"/>
              <a:chOff x="4092708" y="629798"/>
              <a:chExt cx="246404" cy="243969"/>
            </a:xfrm>
          </p:grpSpPr>
          <p:sp>
            <p:nvSpPr>
              <p:cNvPr id="649" name="Rectangle 55">
                <a:extLst>
                  <a:ext uri="{FF2B5EF4-FFF2-40B4-BE49-F238E27FC236}">
                    <a16:creationId xmlns:a16="http://schemas.microsoft.com/office/drawing/2014/main" id="{DD3833E6-C5D7-2C1F-8AC9-E44760A2E676}"/>
                  </a:ext>
                </a:extLst>
              </p:cNvPr>
              <p:cNvSpPr>
                <a:spLocks noChangeArrowheads="1"/>
              </p:cNvSpPr>
              <p:nvPr/>
            </p:nvSpPr>
            <p:spPr bwMode="auto">
              <a:xfrm>
                <a:off x="4187198" y="676466"/>
                <a:ext cx="151914"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50" name="文本框 649">
                <a:extLst>
                  <a:ext uri="{FF2B5EF4-FFF2-40B4-BE49-F238E27FC236}">
                    <a16:creationId xmlns:a16="http://schemas.microsoft.com/office/drawing/2014/main" id="{662E943A-2FB6-0030-CE55-31A70C1E791C}"/>
                  </a:ext>
                </a:extLst>
              </p:cNvPr>
              <p:cNvSpPr txBox="1"/>
              <p:nvPr/>
            </p:nvSpPr>
            <p:spPr>
              <a:xfrm>
                <a:off x="4092708" y="629798"/>
                <a:ext cx="235047" cy="243969"/>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sp>
          <p:nvSpPr>
            <p:cNvPr id="645" name="椭圆 644">
              <a:extLst>
                <a:ext uri="{FF2B5EF4-FFF2-40B4-BE49-F238E27FC236}">
                  <a16:creationId xmlns:a16="http://schemas.microsoft.com/office/drawing/2014/main" id="{8C4D5672-8858-AB86-B251-3D5AA5B14D18}"/>
                </a:ext>
              </a:extLst>
            </p:cNvPr>
            <p:cNvSpPr/>
            <p:nvPr/>
          </p:nvSpPr>
          <p:spPr>
            <a:xfrm>
              <a:off x="3810155" y="935207"/>
              <a:ext cx="352827" cy="164572"/>
            </a:xfrm>
            <a:prstGeom prst="ellipse">
              <a:avLst/>
            </a:prstGeom>
            <a:solidFill>
              <a:srgbClr val="0074C9"/>
            </a:solidFill>
            <a:ln w="9525" cap="sq">
              <a:solidFill>
                <a:srgbClr val="0074C9"/>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46" name="Rectangle 55">
              <a:extLst>
                <a:ext uri="{FF2B5EF4-FFF2-40B4-BE49-F238E27FC236}">
                  <a16:creationId xmlns:a16="http://schemas.microsoft.com/office/drawing/2014/main" id="{D1DDFC01-5B61-EA7A-BB3E-5B9ADE4A6F9C}"/>
                </a:ext>
              </a:extLst>
            </p:cNvPr>
            <p:cNvSpPr>
              <a:spLocks noChangeArrowheads="1"/>
            </p:cNvSpPr>
            <p:nvPr/>
          </p:nvSpPr>
          <p:spPr bwMode="auto">
            <a:xfrm>
              <a:off x="4263155" y="942739"/>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647" name="直接箭头连接符 646">
              <a:extLst>
                <a:ext uri="{FF2B5EF4-FFF2-40B4-BE49-F238E27FC236}">
                  <a16:creationId xmlns:a16="http://schemas.microsoft.com/office/drawing/2014/main" id="{CDA49868-A05F-A38E-8E7D-FEFFB8AECB9A}"/>
                </a:ext>
              </a:extLst>
            </p:cNvPr>
            <p:cNvCxnSpPr>
              <a:stCxn id="649" idx="2"/>
              <a:endCxn id="645" idx="0"/>
            </p:cNvCxnSpPr>
            <p:nvPr/>
          </p:nvCxnSpPr>
          <p:spPr>
            <a:xfrm flipH="1">
              <a:off x="3986569" y="833674"/>
              <a:ext cx="276586" cy="101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8" name="直接箭头连接符 647">
              <a:extLst>
                <a:ext uri="{FF2B5EF4-FFF2-40B4-BE49-F238E27FC236}">
                  <a16:creationId xmlns:a16="http://schemas.microsoft.com/office/drawing/2014/main" id="{74E6D47E-B64C-EDB3-AC3E-0BE104346518}"/>
                </a:ext>
              </a:extLst>
            </p:cNvPr>
            <p:cNvCxnSpPr>
              <a:stCxn id="649" idx="2"/>
              <a:endCxn id="646" idx="0"/>
            </p:cNvCxnSpPr>
            <p:nvPr/>
          </p:nvCxnSpPr>
          <p:spPr>
            <a:xfrm>
              <a:off x="4263155" y="833674"/>
              <a:ext cx="144312" cy="10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53" name="组合 652">
            <a:extLst>
              <a:ext uri="{FF2B5EF4-FFF2-40B4-BE49-F238E27FC236}">
                <a16:creationId xmlns:a16="http://schemas.microsoft.com/office/drawing/2014/main" id="{0E16D89B-8B1D-AE9A-3A6D-68EEE8ADA214}"/>
              </a:ext>
            </a:extLst>
          </p:cNvPr>
          <p:cNvGrpSpPr/>
          <p:nvPr/>
        </p:nvGrpSpPr>
        <p:grpSpPr>
          <a:xfrm>
            <a:off x="2334256" y="3427489"/>
            <a:ext cx="628467" cy="625420"/>
            <a:chOff x="3721894" y="273443"/>
            <a:chExt cx="829884" cy="826336"/>
          </a:xfrm>
        </p:grpSpPr>
        <p:sp>
          <p:nvSpPr>
            <p:cNvPr id="654" name="椭圆 653">
              <a:extLst>
                <a:ext uri="{FF2B5EF4-FFF2-40B4-BE49-F238E27FC236}">
                  <a16:creationId xmlns:a16="http://schemas.microsoft.com/office/drawing/2014/main" id="{CEB31C1C-C1B7-FACB-F9E0-62C4D3941CAF}"/>
                </a:ext>
              </a:extLst>
            </p:cNvPr>
            <p:cNvSpPr/>
            <p:nvPr/>
          </p:nvSpPr>
          <p:spPr>
            <a:xfrm>
              <a:off x="3721894" y="676466"/>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655" name="直接箭头连接符 654">
              <a:extLst>
                <a:ext uri="{FF2B5EF4-FFF2-40B4-BE49-F238E27FC236}">
                  <a16:creationId xmlns:a16="http://schemas.microsoft.com/office/drawing/2014/main" id="{C82C136B-8998-1EC4-B710-2B10E4D3EDA5}"/>
                </a:ext>
              </a:extLst>
            </p:cNvPr>
            <p:cNvCxnSpPr>
              <a:stCxn id="665" idx="2"/>
              <a:endCxn id="654" idx="0"/>
            </p:cNvCxnSpPr>
            <p:nvPr/>
          </p:nvCxnSpPr>
          <p:spPr>
            <a:xfrm flipH="1">
              <a:off x="3898308" y="501041"/>
              <a:ext cx="391727"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6" name="直接箭头连接符 655">
              <a:extLst>
                <a:ext uri="{FF2B5EF4-FFF2-40B4-BE49-F238E27FC236}">
                  <a16:creationId xmlns:a16="http://schemas.microsoft.com/office/drawing/2014/main" id="{EEF8195C-8E70-6877-98B1-C490CB411905}"/>
                </a:ext>
              </a:extLst>
            </p:cNvPr>
            <p:cNvCxnSpPr>
              <a:stCxn id="665" idx="2"/>
              <a:endCxn id="663" idx="0"/>
            </p:cNvCxnSpPr>
            <p:nvPr/>
          </p:nvCxnSpPr>
          <p:spPr>
            <a:xfrm flipH="1">
              <a:off x="4263155" y="501041"/>
              <a:ext cx="26880"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57" name="组合 656">
              <a:extLst>
                <a:ext uri="{FF2B5EF4-FFF2-40B4-BE49-F238E27FC236}">
                  <a16:creationId xmlns:a16="http://schemas.microsoft.com/office/drawing/2014/main" id="{ECDE85A4-49C4-FB57-93E1-38FC55A38A6C}"/>
                </a:ext>
              </a:extLst>
            </p:cNvPr>
            <p:cNvGrpSpPr/>
            <p:nvPr/>
          </p:nvGrpSpPr>
          <p:grpSpPr>
            <a:xfrm>
              <a:off x="4138150" y="273443"/>
              <a:ext cx="262424" cy="304987"/>
              <a:chOff x="4040158" y="261270"/>
              <a:chExt cx="262424" cy="304987"/>
            </a:xfrm>
          </p:grpSpPr>
          <p:sp>
            <p:nvSpPr>
              <p:cNvPr id="665" name="Rectangle 55">
                <a:extLst>
                  <a:ext uri="{FF2B5EF4-FFF2-40B4-BE49-F238E27FC236}">
                    <a16:creationId xmlns:a16="http://schemas.microsoft.com/office/drawing/2014/main" id="{08B1AD2B-441E-104C-4FA3-767353BE9ADB}"/>
                  </a:ext>
                </a:extLst>
              </p:cNvPr>
              <p:cNvSpPr>
                <a:spLocks noChangeArrowheads="1"/>
              </p:cNvSpPr>
              <p:nvPr/>
            </p:nvSpPr>
            <p:spPr bwMode="auto">
              <a:xfrm>
                <a:off x="4114350" y="345281"/>
                <a:ext cx="155386"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66" name="文本框 665">
                <a:extLst>
                  <a:ext uri="{FF2B5EF4-FFF2-40B4-BE49-F238E27FC236}">
                    <a16:creationId xmlns:a16="http://schemas.microsoft.com/office/drawing/2014/main" id="{F87D790D-C529-ACEF-C818-EF6D68616929}"/>
                  </a:ext>
                </a:extLst>
              </p:cNvPr>
              <p:cNvSpPr txBox="1"/>
              <p:nvPr/>
            </p:nvSpPr>
            <p:spPr>
              <a:xfrm>
                <a:off x="4040158" y="261270"/>
                <a:ext cx="262424" cy="304987"/>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658" name="组合 657">
              <a:extLst>
                <a:ext uri="{FF2B5EF4-FFF2-40B4-BE49-F238E27FC236}">
                  <a16:creationId xmlns:a16="http://schemas.microsoft.com/office/drawing/2014/main" id="{2912F639-E0AF-400B-B5B9-4A69DD9AD2D0}"/>
                </a:ext>
              </a:extLst>
            </p:cNvPr>
            <p:cNvGrpSpPr/>
            <p:nvPr/>
          </p:nvGrpSpPr>
          <p:grpSpPr>
            <a:xfrm>
              <a:off x="4095075" y="622873"/>
              <a:ext cx="244037" cy="243990"/>
              <a:chOff x="4095075" y="622873"/>
              <a:chExt cx="244037" cy="243990"/>
            </a:xfrm>
          </p:grpSpPr>
          <p:sp>
            <p:nvSpPr>
              <p:cNvPr id="663" name="Rectangle 55">
                <a:extLst>
                  <a:ext uri="{FF2B5EF4-FFF2-40B4-BE49-F238E27FC236}">
                    <a16:creationId xmlns:a16="http://schemas.microsoft.com/office/drawing/2014/main" id="{FD78C83E-4A51-460C-FF7E-84D3C62C36DA}"/>
                  </a:ext>
                </a:extLst>
              </p:cNvPr>
              <p:cNvSpPr>
                <a:spLocks noChangeArrowheads="1"/>
              </p:cNvSpPr>
              <p:nvPr/>
            </p:nvSpPr>
            <p:spPr bwMode="auto">
              <a:xfrm>
                <a:off x="4187198" y="676466"/>
                <a:ext cx="151914"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64" name="文本框 663">
                <a:extLst>
                  <a:ext uri="{FF2B5EF4-FFF2-40B4-BE49-F238E27FC236}">
                    <a16:creationId xmlns:a16="http://schemas.microsoft.com/office/drawing/2014/main" id="{F5782B0A-19C4-249E-FAD0-E22AACF9C44B}"/>
                  </a:ext>
                </a:extLst>
              </p:cNvPr>
              <p:cNvSpPr txBox="1"/>
              <p:nvPr/>
            </p:nvSpPr>
            <p:spPr>
              <a:xfrm>
                <a:off x="4095075" y="622873"/>
                <a:ext cx="235048" cy="243990"/>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sp>
          <p:nvSpPr>
            <p:cNvPr id="659" name="椭圆 658">
              <a:extLst>
                <a:ext uri="{FF2B5EF4-FFF2-40B4-BE49-F238E27FC236}">
                  <a16:creationId xmlns:a16="http://schemas.microsoft.com/office/drawing/2014/main" id="{CDB761AF-2780-C630-F426-0B6F2B48D1CA}"/>
                </a:ext>
              </a:extLst>
            </p:cNvPr>
            <p:cNvSpPr/>
            <p:nvPr/>
          </p:nvSpPr>
          <p:spPr>
            <a:xfrm>
              <a:off x="3810155" y="935207"/>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sp>
          <p:nvSpPr>
            <p:cNvPr id="660" name="Rectangle 55">
              <a:extLst>
                <a:ext uri="{FF2B5EF4-FFF2-40B4-BE49-F238E27FC236}">
                  <a16:creationId xmlns:a16="http://schemas.microsoft.com/office/drawing/2014/main" id="{1317BADB-CA51-8915-0E50-28E880882C4D}"/>
                </a:ext>
              </a:extLst>
            </p:cNvPr>
            <p:cNvSpPr>
              <a:spLocks noChangeArrowheads="1"/>
            </p:cNvSpPr>
            <p:nvPr/>
          </p:nvSpPr>
          <p:spPr bwMode="auto">
            <a:xfrm>
              <a:off x="4263155" y="942739"/>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661" name="直接箭头连接符 660">
              <a:extLst>
                <a:ext uri="{FF2B5EF4-FFF2-40B4-BE49-F238E27FC236}">
                  <a16:creationId xmlns:a16="http://schemas.microsoft.com/office/drawing/2014/main" id="{8FBEC553-E407-08C7-B6AE-8EF858B44509}"/>
                </a:ext>
              </a:extLst>
            </p:cNvPr>
            <p:cNvCxnSpPr>
              <a:stCxn id="663" idx="2"/>
              <a:endCxn id="659" idx="0"/>
            </p:cNvCxnSpPr>
            <p:nvPr/>
          </p:nvCxnSpPr>
          <p:spPr>
            <a:xfrm flipH="1">
              <a:off x="3986569" y="833674"/>
              <a:ext cx="276586" cy="101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2" name="直接箭头连接符 661">
              <a:extLst>
                <a:ext uri="{FF2B5EF4-FFF2-40B4-BE49-F238E27FC236}">
                  <a16:creationId xmlns:a16="http://schemas.microsoft.com/office/drawing/2014/main" id="{7AC39166-47A4-10F6-A825-B9252CB887DE}"/>
                </a:ext>
              </a:extLst>
            </p:cNvPr>
            <p:cNvCxnSpPr>
              <a:stCxn id="663" idx="2"/>
              <a:endCxn id="660" idx="0"/>
            </p:cNvCxnSpPr>
            <p:nvPr/>
          </p:nvCxnSpPr>
          <p:spPr>
            <a:xfrm>
              <a:off x="4263155" y="833674"/>
              <a:ext cx="144312" cy="10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67" name="组合 666">
            <a:extLst>
              <a:ext uri="{FF2B5EF4-FFF2-40B4-BE49-F238E27FC236}">
                <a16:creationId xmlns:a16="http://schemas.microsoft.com/office/drawing/2014/main" id="{AC92782C-8EFE-F969-96E2-B2FDFC9856FE}"/>
              </a:ext>
            </a:extLst>
          </p:cNvPr>
          <p:cNvGrpSpPr/>
          <p:nvPr/>
        </p:nvGrpSpPr>
        <p:grpSpPr>
          <a:xfrm>
            <a:off x="2376719" y="4215388"/>
            <a:ext cx="628467" cy="624519"/>
            <a:chOff x="3721894" y="275025"/>
            <a:chExt cx="829884" cy="824754"/>
          </a:xfrm>
        </p:grpSpPr>
        <p:sp>
          <p:nvSpPr>
            <p:cNvPr id="668" name="椭圆 667">
              <a:extLst>
                <a:ext uri="{FF2B5EF4-FFF2-40B4-BE49-F238E27FC236}">
                  <a16:creationId xmlns:a16="http://schemas.microsoft.com/office/drawing/2014/main" id="{201E87EC-48F5-2749-B23E-1AB1D643D484}"/>
                </a:ext>
              </a:extLst>
            </p:cNvPr>
            <p:cNvSpPr/>
            <p:nvPr/>
          </p:nvSpPr>
          <p:spPr>
            <a:xfrm>
              <a:off x="3721894" y="676466"/>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669" name="直接箭头连接符 668">
              <a:extLst>
                <a:ext uri="{FF2B5EF4-FFF2-40B4-BE49-F238E27FC236}">
                  <a16:creationId xmlns:a16="http://schemas.microsoft.com/office/drawing/2014/main" id="{F8C33F3D-585E-9560-8FD8-0AE4F957299B}"/>
                </a:ext>
              </a:extLst>
            </p:cNvPr>
            <p:cNvCxnSpPr>
              <a:stCxn id="679" idx="2"/>
              <a:endCxn id="668" idx="0"/>
            </p:cNvCxnSpPr>
            <p:nvPr/>
          </p:nvCxnSpPr>
          <p:spPr>
            <a:xfrm flipH="1">
              <a:off x="3898308" y="501041"/>
              <a:ext cx="391727"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0" name="直接箭头连接符 669">
              <a:extLst>
                <a:ext uri="{FF2B5EF4-FFF2-40B4-BE49-F238E27FC236}">
                  <a16:creationId xmlns:a16="http://schemas.microsoft.com/office/drawing/2014/main" id="{30FA9E7D-9BD1-9A09-AD0B-2CEA013E5BB8}"/>
                </a:ext>
              </a:extLst>
            </p:cNvPr>
            <p:cNvCxnSpPr>
              <a:stCxn id="679" idx="2"/>
              <a:endCxn id="677" idx="0"/>
            </p:cNvCxnSpPr>
            <p:nvPr/>
          </p:nvCxnSpPr>
          <p:spPr>
            <a:xfrm flipH="1">
              <a:off x="4263155" y="501041"/>
              <a:ext cx="26880"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71" name="组合 670">
              <a:extLst>
                <a:ext uri="{FF2B5EF4-FFF2-40B4-BE49-F238E27FC236}">
                  <a16:creationId xmlns:a16="http://schemas.microsoft.com/office/drawing/2014/main" id="{E2810EE0-25E2-B33D-AC7B-1B6493BE8109}"/>
                </a:ext>
              </a:extLst>
            </p:cNvPr>
            <p:cNvGrpSpPr/>
            <p:nvPr/>
          </p:nvGrpSpPr>
          <p:grpSpPr>
            <a:xfrm>
              <a:off x="4131537" y="275025"/>
              <a:ext cx="262424" cy="304841"/>
              <a:chOff x="4033545" y="262852"/>
              <a:chExt cx="262424" cy="304841"/>
            </a:xfrm>
          </p:grpSpPr>
          <p:sp>
            <p:nvSpPr>
              <p:cNvPr id="679" name="Rectangle 55">
                <a:extLst>
                  <a:ext uri="{FF2B5EF4-FFF2-40B4-BE49-F238E27FC236}">
                    <a16:creationId xmlns:a16="http://schemas.microsoft.com/office/drawing/2014/main" id="{AFE99B3A-FF2C-1366-D017-E91D59352953}"/>
                  </a:ext>
                </a:extLst>
              </p:cNvPr>
              <p:cNvSpPr>
                <a:spLocks noChangeArrowheads="1"/>
              </p:cNvSpPr>
              <p:nvPr/>
            </p:nvSpPr>
            <p:spPr bwMode="auto">
              <a:xfrm>
                <a:off x="4114350" y="345281"/>
                <a:ext cx="155386"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80" name="文本框 679">
                <a:extLst>
                  <a:ext uri="{FF2B5EF4-FFF2-40B4-BE49-F238E27FC236}">
                    <a16:creationId xmlns:a16="http://schemas.microsoft.com/office/drawing/2014/main" id="{BAD7BA06-98A1-0C63-8DA7-47CFA8ADF942}"/>
                  </a:ext>
                </a:extLst>
              </p:cNvPr>
              <p:cNvSpPr txBox="1"/>
              <p:nvPr/>
            </p:nvSpPr>
            <p:spPr>
              <a:xfrm>
                <a:off x="4033545" y="262852"/>
                <a:ext cx="262424" cy="304841"/>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672" name="组合 671">
              <a:extLst>
                <a:ext uri="{FF2B5EF4-FFF2-40B4-BE49-F238E27FC236}">
                  <a16:creationId xmlns:a16="http://schemas.microsoft.com/office/drawing/2014/main" id="{FB26726F-EF67-276C-7783-8EF0F3E7138F}"/>
                </a:ext>
              </a:extLst>
            </p:cNvPr>
            <p:cNvGrpSpPr/>
            <p:nvPr/>
          </p:nvGrpSpPr>
          <p:grpSpPr>
            <a:xfrm>
              <a:off x="4095075" y="614035"/>
              <a:ext cx="244037" cy="243874"/>
              <a:chOff x="4095075" y="614035"/>
              <a:chExt cx="244037" cy="243874"/>
            </a:xfrm>
          </p:grpSpPr>
          <p:sp>
            <p:nvSpPr>
              <p:cNvPr id="677" name="Rectangle 55">
                <a:extLst>
                  <a:ext uri="{FF2B5EF4-FFF2-40B4-BE49-F238E27FC236}">
                    <a16:creationId xmlns:a16="http://schemas.microsoft.com/office/drawing/2014/main" id="{105EE8C5-6294-165A-205F-56B3EC5D6914}"/>
                  </a:ext>
                </a:extLst>
              </p:cNvPr>
              <p:cNvSpPr>
                <a:spLocks noChangeArrowheads="1"/>
              </p:cNvSpPr>
              <p:nvPr/>
            </p:nvSpPr>
            <p:spPr bwMode="auto">
              <a:xfrm>
                <a:off x="4187198" y="676466"/>
                <a:ext cx="151914"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78" name="文本框 677">
                <a:extLst>
                  <a:ext uri="{FF2B5EF4-FFF2-40B4-BE49-F238E27FC236}">
                    <a16:creationId xmlns:a16="http://schemas.microsoft.com/office/drawing/2014/main" id="{7E4AE9B6-2F9F-BFF5-DBAC-94F56CFCA1CF}"/>
                  </a:ext>
                </a:extLst>
              </p:cNvPr>
              <p:cNvSpPr txBox="1"/>
              <p:nvPr/>
            </p:nvSpPr>
            <p:spPr>
              <a:xfrm>
                <a:off x="4095075" y="614035"/>
                <a:ext cx="235048" cy="243874"/>
              </a:xfrm>
              <a:prstGeom prst="rect">
                <a:avLst/>
              </a:prstGeom>
              <a:noFill/>
            </p:spPr>
            <p:txBody>
              <a:bodyPr wrap="square" rtlCol="0">
                <a:spAutoFit/>
              </a:bodyPr>
              <a:lstStyle/>
              <a:p>
                <a:r>
                  <a:rPr lang="zh-CN" altLang="en-US" sz="600" dirty="0">
                    <a:latin typeface="Times New Roman" panose="02020603050405020304" pitchFamily="18" charset="0"/>
                    <a:cs typeface="Times New Roman" panose="02020603050405020304" pitchFamily="18" charset="0"/>
                  </a:rPr>
                  <a:t>→</a:t>
                </a:r>
              </a:p>
            </p:txBody>
          </p:sp>
        </p:grpSp>
        <p:sp>
          <p:nvSpPr>
            <p:cNvPr id="673" name="椭圆 672">
              <a:extLst>
                <a:ext uri="{FF2B5EF4-FFF2-40B4-BE49-F238E27FC236}">
                  <a16:creationId xmlns:a16="http://schemas.microsoft.com/office/drawing/2014/main" id="{409678B2-90DD-001F-9DB4-7EF2FD86A457}"/>
                </a:ext>
              </a:extLst>
            </p:cNvPr>
            <p:cNvSpPr/>
            <p:nvPr/>
          </p:nvSpPr>
          <p:spPr>
            <a:xfrm>
              <a:off x="3810155" y="935207"/>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sp>
          <p:nvSpPr>
            <p:cNvPr id="674" name="Rectangle 55">
              <a:extLst>
                <a:ext uri="{FF2B5EF4-FFF2-40B4-BE49-F238E27FC236}">
                  <a16:creationId xmlns:a16="http://schemas.microsoft.com/office/drawing/2014/main" id="{A23BB42F-412D-BC28-A9CB-1636A569D419}"/>
                </a:ext>
              </a:extLst>
            </p:cNvPr>
            <p:cNvSpPr>
              <a:spLocks noChangeArrowheads="1"/>
            </p:cNvSpPr>
            <p:nvPr/>
          </p:nvSpPr>
          <p:spPr bwMode="auto">
            <a:xfrm>
              <a:off x="4263155" y="942739"/>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675" name="直接箭头连接符 674">
              <a:extLst>
                <a:ext uri="{FF2B5EF4-FFF2-40B4-BE49-F238E27FC236}">
                  <a16:creationId xmlns:a16="http://schemas.microsoft.com/office/drawing/2014/main" id="{89ACD71C-BC35-D7BA-6E8C-27EBA22D5977}"/>
                </a:ext>
              </a:extLst>
            </p:cNvPr>
            <p:cNvCxnSpPr>
              <a:stCxn id="677" idx="2"/>
              <a:endCxn id="673" idx="0"/>
            </p:cNvCxnSpPr>
            <p:nvPr/>
          </p:nvCxnSpPr>
          <p:spPr>
            <a:xfrm flipH="1">
              <a:off x="3986569" y="833674"/>
              <a:ext cx="276586" cy="101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6" name="直接箭头连接符 675">
              <a:extLst>
                <a:ext uri="{FF2B5EF4-FFF2-40B4-BE49-F238E27FC236}">
                  <a16:creationId xmlns:a16="http://schemas.microsoft.com/office/drawing/2014/main" id="{F0B7B16F-670A-F340-4A4A-3F77F3A8DB56}"/>
                </a:ext>
              </a:extLst>
            </p:cNvPr>
            <p:cNvCxnSpPr>
              <a:stCxn id="677" idx="2"/>
              <a:endCxn id="674" idx="0"/>
            </p:cNvCxnSpPr>
            <p:nvPr/>
          </p:nvCxnSpPr>
          <p:spPr>
            <a:xfrm>
              <a:off x="4263155" y="833674"/>
              <a:ext cx="144312" cy="10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81" name="箭头: 右 680">
            <a:extLst>
              <a:ext uri="{FF2B5EF4-FFF2-40B4-BE49-F238E27FC236}">
                <a16:creationId xmlns:a16="http://schemas.microsoft.com/office/drawing/2014/main" id="{F9F49198-A58F-8E6C-090D-FC65A4D3D25A}"/>
              </a:ext>
            </a:extLst>
          </p:cNvPr>
          <p:cNvSpPr/>
          <p:nvPr/>
        </p:nvSpPr>
        <p:spPr>
          <a:xfrm>
            <a:off x="3218073" y="2907513"/>
            <a:ext cx="276299" cy="219681"/>
          </a:xfrm>
          <a:prstGeom prst="rightArrow">
            <a:avLst/>
          </a:prstGeom>
          <a:solidFill>
            <a:srgbClr val="0074C9"/>
          </a:solidFill>
          <a:ln w="19050">
            <a:solidFill>
              <a:srgbClr val="0074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Georgia" panose="02040502050405020303" pitchFamily="18" charset="0"/>
            </a:endParaRPr>
          </a:p>
        </p:txBody>
      </p:sp>
      <p:grpSp>
        <p:nvGrpSpPr>
          <p:cNvPr id="682" name="组合 681">
            <a:extLst>
              <a:ext uri="{FF2B5EF4-FFF2-40B4-BE49-F238E27FC236}">
                <a16:creationId xmlns:a16="http://schemas.microsoft.com/office/drawing/2014/main" id="{07AC0354-CE37-467D-E22C-1A35A8ED35CA}"/>
              </a:ext>
            </a:extLst>
          </p:cNvPr>
          <p:cNvGrpSpPr/>
          <p:nvPr/>
        </p:nvGrpSpPr>
        <p:grpSpPr>
          <a:xfrm>
            <a:off x="3922975" y="2359779"/>
            <a:ext cx="739440" cy="950859"/>
            <a:chOff x="4994016" y="998200"/>
            <a:chExt cx="976753" cy="1255784"/>
          </a:xfrm>
        </p:grpSpPr>
        <p:grpSp>
          <p:nvGrpSpPr>
            <p:cNvPr id="683" name="组合 682">
              <a:extLst>
                <a:ext uri="{FF2B5EF4-FFF2-40B4-BE49-F238E27FC236}">
                  <a16:creationId xmlns:a16="http://schemas.microsoft.com/office/drawing/2014/main" id="{E222C36D-8CED-8A0B-3C36-DD6826749F8C}"/>
                </a:ext>
              </a:extLst>
            </p:cNvPr>
            <p:cNvGrpSpPr/>
            <p:nvPr/>
          </p:nvGrpSpPr>
          <p:grpSpPr>
            <a:xfrm>
              <a:off x="5023926" y="998200"/>
              <a:ext cx="946843" cy="745845"/>
              <a:chOff x="3512826" y="379745"/>
              <a:chExt cx="946843" cy="745845"/>
            </a:xfrm>
          </p:grpSpPr>
          <p:sp>
            <p:nvSpPr>
              <p:cNvPr id="698" name="椭圆 697">
                <a:extLst>
                  <a:ext uri="{FF2B5EF4-FFF2-40B4-BE49-F238E27FC236}">
                    <a16:creationId xmlns:a16="http://schemas.microsoft.com/office/drawing/2014/main" id="{681D30F0-BA9F-4DFC-3E6B-E0739A4BB2D2}"/>
                  </a:ext>
                </a:extLst>
              </p:cNvPr>
              <p:cNvSpPr/>
              <p:nvPr/>
            </p:nvSpPr>
            <p:spPr>
              <a:xfrm>
                <a:off x="3512826" y="752004"/>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699" name="直接箭头连接符 698">
                <a:extLst>
                  <a:ext uri="{FF2B5EF4-FFF2-40B4-BE49-F238E27FC236}">
                    <a16:creationId xmlns:a16="http://schemas.microsoft.com/office/drawing/2014/main" id="{42B1C115-4F4A-0ACA-7436-3219415BCD93}"/>
                  </a:ext>
                </a:extLst>
              </p:cNvPr>
              <p:cNvCxnSpPr>
                <a:stCxn id="708" idx="2"/>
                <a:endCxn id="698" idx="0"/>
              </p:cNvCxnSpPr>
              <p:nvPr/>
            </p:nvCxnSpPr>
            <p:spPr>
              <a:xfrm flipH="1">
                <a:off x="3689240" y="605526"/>
                <a:ext cx="426014" cy="146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0" name="直接箭头连接符 699">
                <a:extLst>
                  <a:ext uri="{FF2B5EF4-FFF2-40B4-BE49-F238E27FC236}">
                    <a16:creationId xmlns:a16="http://schemas.microsoft.com/office/drawing/2014/main" id="{7E9B79CB-83BE-64E0-8047-BF93EF8A237E}"/>
                  </a:ext>
                </a:extLst>
              </p:cNvPr>
              <p:cNvCxnSpPr>
                <a:stCxn id="708" idx="2"/>
                <a:endCxn id="706" idx="0"/>
              </p:cNvCxnSpPr>
              <p:nvPr/>
            </p:nvCxnSpPr>
            <p:spPr>
              <a:xfrm flipH="1">
                <a:off x="4089750" y="605526"/>
                <a:ext cx="25504" cy="142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1" name="组合 700">
                <a:extLst>
                  <a:ext uri="{FF2B5EF4-FFF2-40B4-BE49-F238E27FC236}">
                    <a16:creationId xmlns:a16="http://schemas.microsoft.com/office/drawing/2014/main" id="{6A1E1223-F4A8-929B-A10D-6390FCCD5D1D}"/>
                  </a:ext>
                </a:extLst>
              </p:cNvPr>
              <p:cNvGrpSpPr/>
              <p:nvPr/>
            </p:nvGrpSpPr>
            <p:grpSpPr>
              <a:xfrm>
                <a:off x="3959299" y="379745"/>
                <a:ext cx="262424" cy="304857"/>
                <a:chOff x="3861307" y="367572"/>
                <a:chExt cx="262424" cy="304857"/>
              </a:xfrm>
            </p:grpSpPr>
            <p:sp>
              <p:nvSpPr>
                <p:cNvPr id="708" name="Rectangle 55">
                  <a:extLst>
                    <a:ext uri="{FF2B5EF4-FFF2-40B4-BE49-F238E27FC236}">
                      <a16:creationId xmlns:a16="http://schemas.microsoft.com/office/drawing/2014/main" id="{9AFCAAC2-9EB8-AE07-62FA-5DAD3D1746F5}"/>
                    </a:ext>
                  </a:extLst>
                </p:cNvPr>
                <p:cNvSpPr>
                  <a:spLocks noChangeArrowheads="1"/>
                </p:cNvSpPr>
                <p:nvPr/>
              </p:nvSpPr>
              <p:spPr bwMode="auto">
                <a:xfrm>
                  <a:off x="3939569" y="449765"/>
                  <a:ext cx="155386" cy="14358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09" name="文本框 708">
                  <a:extLst>
                    <a:ext uri="{FF2B5EF4-FFF2-40B4-BE49-F238E27FC236}">
                      <a16:creationId xmlns:a16="http://schemas.microsoft.com/office/drawing/2014/main" id="{6A91E432-9F2E-5976-F0F0-631DFD604B03}"/>
                    </a:ext>
                  </a:extLst>
                </p:cNvPr>
                <p:cNvSpPr txBox="1"/>
                <p:nvPr/>
              </p:nvSpPr>
              <p:spPr>
                <a:xfrm>
                  <a:off x="3861307" y="367572"/>
                  <a:ext cx="262424" cy="304857"/>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702" name="组合 701">
                <a:extLst>
                  <a:ext uri="{FF2B5EF4-FFF2-40B4-BE49-F238E27FC236}">
                    <a16:creationId xmlns:a16="http://schemas.microsoft.com/office/drawing/2014/main" id="{B0D1C91B-74E5-B526-2C01-CE6A7B8EEA9E}"/>
                  </a:ext>
                </a:extLst>
              </p:cNvPr>
              <p:cNvGrpSpPr/>
              <p:nvPr/>
            </p:nvGrpSpPr>
            <p:grpSpPr>
              <a:xfrm>
                <a:off x="3919141" y="690523"/>
                <a:ext cx="246566" cy="243885"/>
                <a:chOff x="3919141" y="690523"/>
                <a:chExt cx="246566" cy="243885"/>
              </a:xfrm>
            </p:grpSpPr>
            <p:sp>
              <p:nvSpPr>
                <p:cNvPr id="706" name="Rectangle 55">
                  <a:extLst>
                    <a:ext uri="{FF2B5EF4-FFF2-40B4-BE49-F238E27FC236}">
                      <a16:creationId xmlns:a16="http://schemas.microsoft.com/office/drawing/2014/main" id="{52AF2CB6-977C-6443-9888-E35D4D0EF025}"/>
                    </a:ext>
                  </a:extLst>
                </p:cNvPr>
                <p:cNvSpPr>
                  <a:spLocks noChangeArrowheads="1"/>
                </p:cNvSpPr>
                <p:nvPr/>
              </p:nvSpPr>
              <p:spPr bwMode="auto">
                <a:xfrm>
                  <a:off x="4013794" y="748369"/>
                  <a:ext cx="151913"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07" name="文本框 706">
                  <a:extLst>
                    <a:ext uri="{FF2B5EF4-FFF2-40B4-BE49-F238E27FC236}">
                      <a16:creationId xmlns:a16="http://schemas.microsoft.com/office/drawing/2014/main" id="{AAC36352-6702-99F6-9693-E60D3D5ECDC7}"/>
                    </a:ext>
                  </a:extLst>
                </p:cNvPr>
                <p:cNvSpPr txBox="1"/>
                <p:nvPr/>
              </p:nvSpPr>
              <p:spPr>
                <a:xfrm>
                  <a:off x="3919141" y="690523"/>
                  <a:ext cx="235047" cy="243885"/>
                </a:xfrm>
                <a:prstGeom prst="rect">
                  <a:avLst/>
                </a:prstGeom>
                <a:noFill/>
              </p:spPr>
              <p:txBody>
                <a:bodyPr wrap="square" rtlCol="0">
                  <a:spAutoFit/>
                </a:bodyPr>
                <a:lstStyle/>
                <a:p>
                  <a:r>
                    <a:rPr lang="zh-CN" altLang="en-US" sz="600" dirty="0">
                      <a:latin typeface="Times New Roman" panose="02020603050405020304" pitchFamily="18" charset="0"/>
                      <a:cs typeface="Times New Roman" panose="02020603050405020304" pitchFamily="18" charset="0"/>
                    </a:rPr>
                    <a:t>→</a:t>
                  </a:r>
                </a:p>
              </p:txBody>
            </p:sp>
          </p:grpSp>
          <p:sp>
            <p:nvSpPr>
              <p:cNvPr id="703" name="Rectangle 55">
                <a:extLst>
                  <a:ext uri="{FF2B5EF4-FFF2-40B4-BE49-F238E27FC236}">
                    <a16:creationId xmlns:a16="http://schemas.microsoft.com/office/drawing/2014/main" id="{9D7A070A-1444-3471-A785-560EF04343C4}"/>
                  </a:ext>
                </a:extLst>
              </p:cNvPr>
              <p:cNvSpPr>
                <a:spLocks noChangeArrowheads="1"/>
              </p:cNvSpPr>
              <p:nvPr/>
            </p:nvSpPr>
            <p:spPr bwMode="auto">
              <a:xfrm>
                <a:off x="4171046" y="982003"/>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704" name="直接箭头连接符 703">
                <a:extLst>
                  <a:ext uri="{FF2B5EF4-FFF2-40B4-BE49-F238E27FC236}">
                    <a16:creationId xmlns:a16="http://schemas.microsoft.com/office/drawing/2014/main" id="{BA914BEF-B00E-56C8-A473-98F6A2E7A286}"/>
                  </a:ext>
                </a:extLst>
              </p:cNvPr>
              <p:cNvCxnSpPr>
                <a:stCxn id="706" idx="2"/>
                <a:endCxn id="696" idx="0"/>
              </p:cNvCxnSpPr>
              <p:nvPr/>
            </p:nvCxnSpPr>
            <p:spPr>
              <a:xfrm flipH="1">
                <a:off x="3854409" y="905577"/>
                <a:ext cx="235342" cy="74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5" name="直接箭头连接符 704">
                <a:extLst>
                  <a:ext uri="{FF2B5EF4-FFF2-40B4-BE49-F238E27FC236}">
                    <a16:creationId xmlns:a16="http://schemas.microsoft.com/office/drawing/2014/main" id="{65223359-4DA6-EC70-2B57-CA90654CC625}"/>
                  </a:ext>
                </a:extLst>
              </p:cNvPr>
              <p:cNvCxnSpPr>
                <a:stCxn id="706" idx="2"/>
                <a:endCxn id="703" idx="0"/>
              </p:cNvCxnSpPr>
              <p:nvPr/>
            </p:nvCxnSpPr>
            <p:spPr>
              <a:xfrm>
                <a:off x="4089751" y="905577"/>
                <a:ext cx="225607" cy="76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84" name="组合 683">
              <a:extLst>
                <a:ext uri="{FF2B5EF4-FFF2-40B4-BE49-F238E27FC236}">
                  <a16:creationId xmlns:a16="http://schemas.microsoft.com/office/drawing/2014/main" id="{902D8278-14BC-74E8-3B4C-746531CF667F}"/>
                </a:ext>
              </a:extLst>
            </p:cNvPr>
            <p:cNvGrpSpPr/>
            <p:nvPr/>
          </p:nvGrpSpPr>
          <p:grpSpPr>
            <a:xfrm>
              <a:off x="4994016" y="1509045"/>
              <a:ext cx="757680" cy="744939"/>
              <a:chOff x="3795849" y="289544"/>
              <a:chExt cx="757680" cy="744939"/>
            </a:xfrm>
          </p:grpSpPr>
          <p:sp>
            <p:nvSpPr>
              <p:cNvPr id="685" name="椭圆 684">
                <a:extLst>
                  <a:ext uri="{FF2B5EF4-FFF2-40B4-BE49-F238E27FC236}">
                    <a16:creationId xmlns:a16="http://schemas.microsoft.com/office/drawing/2014/main" id="{AFCB30A0-325E-3ED0-398D-8A3374919E1E}"/>
                  </a:ext>
                </a:extLst>
              </p:cNvPr>
              <p:cNvSpPr/>
              <p:nvPr/>
            </p:nvSpPr>
            <p:spPr>
              <a:xfrm>
                <a:off x="3795849" y="604139"/>
                <a:ext cx="352827" cy="164572"/>
              </a:xfrm>
              <a:prstGeom prst="ellipse">
                <a:avLst/>
              </a:prstGeom>
              <a:solidFill>
                <a:srgbClr val="0074C9"/>
              </a:solidFill>
              <a:ln w="9525" cap="sq">
                <a:solidFill>
                  <a:srgbClr val="0074C9"/>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686" name="直接箭头连接符 685">
                <a:extLst>
                  <a:ext uri="{FF2B5EF4-FFF2-40B4-BE49-F238E27FC236}">
                    <a16:creationId xmlns:a16="http://schemas.microsoft.com/office/drawing/2014/main" id="{0C4A195F-7C64-217F-2A1B-97BDDB68AF6C}"/>
                  </a:ext>
                </a:extLst>
              </p:cNvPr>
              <p:cNvCxnSpPr>
                <a:stCxn id="696" idx="2"/>
                <a:endCxn id="685" idx="0"/>
              </p:cNvCxnSpPr>
              <p:nvPr/>
            </p:nvCxnSpPr>
            <p:spPr>
              <a:xfrm flipH="1">
                <a:off x="3972263" y="522889"/>
                <a:ext cx="195079" cy="8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7" name="直接箭头连接符 686">
                <a:extLst>
                  <a:ext uri="{FF2B5EF4-FFF2-40B4-BE49-F238E27FC236}">
                    <a16:creationId xmlns:a16="http://schemas.microsoft.com/office/drawing/2014/main" id="{475DEE53-6CD0-0ED2-1201-4FB65A3CC5D1}"/>
                  </a:ext>
                </a:extLst>
              </p:cNvPr>
              <p:cNvCxnSpPr>
                <a:stCxn id="696" idx="2"/>
                <a:endCxn id="694" idx="0"/>
              </p:cNvCxnSpPr>
              <p:nvPr/>
            </p:nvCxnSpPr>
            <p:spPr>
              <a:xfrm>
                <a:off x="4167342" y="522889"/>
                <a:ext cx="124427" cy="88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88" name="组合 687">
                <a:extLst>
                  <a:ext uri="{FF2B5EF4-FFF2-40B4-BE49-F238E27FC236}">
                    <a16:creationId xmlns:a16="http://schemas.microsoft.com/office/drawing/2014/main" id="{DD5562FC-8CD2-5538-0E61-313C7E91CE9F}"/>
                  </a:ext>
                </a:extLst>
              </p:cNvPr>
              <p:cNvGrpSpPr/>
              <p:nvPr/>
            </p:nvGrpSpPr>
            <p:grpSpPr>
              <a:xfrm>
                <a:off x="4010473" y="289544"/>
                <a:ext cx="262424" cy="304856"/>
                <a:chOff x="3912481" y="277371"/>
                <a:chExt cx="262424" cy="304856"/>
              </a:xfrm>
            </p:grpSpPr>
            <p:sp>
              <p:nvSpPr>
                <p:cNvPr id="696" name="Rectangle 55">
                  <a:extLst>
                    <a:ext uri="{FF2B5EF4-FFF2-40B4-BE49-F238E27FC236}">
                      <a16:creationId xmlns:a16="http://schemas.microsoft.com/office/drawing/2014/main" id="{D84DF2C0-CFF8-0FD2-61D1-1AF5308188A3}"/>
                    </a:ext>
                  </a:extLst>
                </p:cNvPr>
                <p:cNvSpPr>
                  <a:spLocks noChangeArrowheads="1"/>
                </p:cNvSpPr>
                <p:nvPr/>
              </p:nvSpPr>
              <p:spPr bwMode="auto">
                <a:xfrm>
                  <a:off x="3991657" y="367129"/>
                  <a:ext cx="155386" cy="143587"/>
                </a:xfrm>
                <a:prstGeom prst="rect">
                  <a:avLst/>
                </a:prstGeom>
                <a:no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97" name="文本框 696">
                  <a:extLst>
                    <a:ext uri="{FF2B5EF4-FFF2-40B4-BE49-F238E27FC236}">
                      <a16:creationId xmlns:a16="http://schemas.microsoft.com/office/drawing/2014/main" id="{E2029EAF-F2EE-AAE9-740D-A1C1626E84CA}"/>
                    </a:ext>
                  </a:extLst>
                </p:cNvPr>
                <p:cNvSpPr txBox="1"/>
                <p:nvPr/>
              </p:nvSpPr>
              <p:spPr>
                <a:xfrm>
                  <a:off x="3912481" y="277371"/>
                  <a:ext cx="262424" cy="304856"/>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689" name="组合 688">
                <a:extLst>
                  <a:ext uri="{FF2B5EF4-FFF2-40B4-BE49-F238E27FC236}">
                    <a16:creationId xmlns:a16="http://schemas.microsoft.com/office/drawing/2014/main" id="{0D34E28E-68CA-9B8A-F099-4B1DA2D040E5}"/>
                  </a:ext>
                </a:extLst>
              </p:cNvPr>
              <p:cNvGrpSpPr/>
              <p:nvPr/>
            </p:nvGrpSpPr>
            <p:grpSpPr>
              <a:xfrm>
                <a:off x="4131149" y="565384"/>
                <a:ext cx="236577" cy="243885"/>
                <a:chOff x="4131149" y="565384"/>
                <a:chExt cx="236577" cy="243885"/>
              </a:xfrm>
            </p:grpSpPr>
            <p:sp>
              <p:nvSpPr>
                <p:cNvPr id="694" name="Rectangle 55">
                  <a:extLst>
                    <a:ext uri="{FF2B5EF4-FFF2-40B4-BE49-F238E27FC236}">
                      <a16:creationId xmlns:a16="http://schemas.microsoft.com/office/drawing/2014/main" id="{5F678B65-D7EB-215D-179D-6FDBBC7A2327}"/>
                    </a:ext>
                  </a:extLst>
                </p:cNvPr>
                <p:cNvSpPr>
                  <a:spLocks noChangeArrowheads="1"/>
                </p:cNvSpPr>
                <p:nvPr/>
              </p:nvSpPr>
              <p:spPr bwMode="auto">
                <a:xfrm>
                  <a:off x="4215813" y="611503"/>
                  <a:ext cx="151913" cy="157208"/>
                </a:xfrm>
                <a:prstGeom prst="rect">
                  <a:avLst/>
                </a:prstGeom>
                <a:no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95" name="文本框 694">
                  <a:extLst>
                    <a:ext uri="{FF2B5EF4-FFF2-40B4-BE49-F238E27FC236}">
                      <a16:creationId xmlns:a16="http://schemas.microsoft.com/office/drawing/2014/main" id="{7770E1A8-C6B6-215E-6EFC-46725570C125}"/>
                    </a:ext>
                  </a:extLst>
                </p:cNvPr>
                <p:cNvSpPr txBox="1"/>
                <p:nvPr/>
              </p:nvSpPr>
              <p:spPr>
                <a:xfrm>
                  <a:off x="4131149" y="565384"/>
                  <a:ext cx="235047" cy="243885"/>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sp>
            <p:nvSpPr>
              <p:cNvPr id="690" name="椭圆 689">
                <a:extLst>
                  <a:ext uri="{FF2B5EF4-FFF2-40B4-BE49-F238E27FC236}">
                    <a16:creationId xmlns:a16="http://schemas.microsoft.com/office/drawing/2014/main" id="{C897C4ED-8DD5-1314-8103-E94D6FBF69C9}"/>
                  </a:ext>
                </a:extLst>
              </p:cNvPr>
              <p:cNvSpPr/>
              <p:nvPr/>
            </p:nvSpPr>
            <p:spPr>
              <a:xfrm>
                <a:off x="3825760" y="869911"/>
                <a:ext cx="352827" cy="164572"/>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691" name="Rectangle 55">
                <a:extLst>
                  <a:ext uri="{FF2B5EF4-FFF2-40B4-BE49-F238E27FC236}">
                    <a16:creationId xmlns:a16="http://schemas.microsoft.com/office/drawing/2014/main" id="{F092149B-0A30-75E9-9306-4EC6D72242CE}"/>
                  </a:ext>
                </a:extLst>
              </p:cNvPr>
              <p:cNvSpPr>
                <a:spLocks noChangeArrowheads="1"/>
              </p:cNvSpPr>
              <p:nvPr/>
            </p:nvSpPr>
            <p:spPr bwMode="auto">
              <a:xfrm>
                <a:off x="4264906" y="880969"/>
                <a:ext cx="288623" cy="143587"/>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692" name="直接箭头连接符 691">
                <a:extLst>
                  <a:ext uri="{FF2B5EF4-FFF2-40B4-BE49-F238E27FC236}">
                    <a16:creationId xmlns:a16="http://schemas.microsoft.com/office/drawing/2014/main" id="{36A47616-5684-4F61-D8A0-CF4AE70C9C69}"/>
                  </a:ext>
                </a:extLst>
              </p:cNvPr>
              <p:cNvCxnSpPr>
                <a:stCxn id="694" idx="2"/>
                <a:endCxn id="690" idx="0"/>
              </p:cNvCxnSpPr>
              <p:nvPr/>
            </p:nvCxnSpPr>
            <p:spPr>
              <a:xfrm flipH="1">
                <a:off x="4002174" y="768711"/>
                <a:ext cx="289595" cy="101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3" name="直接箭头连接符 692">
                <a:extLst>
                  <a:ext uri="{FF2B5EF4-FFF2-40B4-BE49-F238E27FC236}">
                    <a16:creationId xmlns:a16="http://schemas.microsoft.com/office/drawing/2014/main" id="{05C38353-B3F9-EE6A-CEA2-42A32924CEEC}"/>
                  </a:ext>
                </a:extLst>
              </p:cNvPr>
              <p:cNvCxnSpPr>
                <a:stCxn id="694" idx="2"/>
                <a:endCxn id="691" idx="0"/>
              </p:cNvCxnSpPr>
              <p:nvPr/>
            </p:nvCxnSpPr>
            <p:spPr>
              <a:xfrm>
                <a:off x="4291769" y="768711"/>
                <a:ext cx="117449" cy="11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710" name="组合 709">
            <a:extLst>
              <a:ext uri="{FF2B5EF4-FFF2-40B4-BE49-F238E27FC236}">
                <a16:creationId xmlns:a16="http://schemas.microsoft.com/office/drawing/2014/main" id="{23F21103-A001-0C6B-3C60-A1B4A0462E51}"/>
              </a:ext>
            </a:extLst>
          </p:cNvPr>
          <p:cNvGrpSpPr/>
          <p:nvPr/>
        </p:nvGrpSpPr>
        <p:grpSpPr>
          <a:xfrm>
            <a:off x="3653471" y="3348694"/>
            <a:ext cx="1219000" cy="734226"/>
            <a:chOff x="5099752" y="2308008"/>
            <a:chExt cx="1703767" cy="1026527"/>
          </a:xfrm>
        </p:grpSpPr>
        <p:grpSp>
          <p:nvGrpSpPr>
            <p:cNvPr id="711" name="组合 710">
              <a:extLst>
                <a:ext uri="{FF2B5EF4-FFF2-40B4-BE49-F238E27FC236}">
                  <a16:creationId xmlns:a16="http://schemas.microsoft.com/office/drawing/2014/main" id="{7C316385-ACB4-1309-0AF4-375F586B6A90}"/>
                </a:ext>
              </a:extLst>
            </p:cNvPr>
            <p:cNvGrpSpPr/>
            <p:nvPr/>
          </p:nvGrpSpPr>
          <p:grpSpPr>
            <a:xfrm>
              <a:off x="5099752" y="2401630"/>
              <a:ext cx="1292141" cy="932905"/>
              <a:chOff x="3749718" y="156453"/>
              <a:chExt cx="1292141" cy="932905"/>
            </a:xfrm>
          </p:grpSpPr>
          <p:sp>
            <p:nvSpPr>
              <p:cNvPr id="728" name="椭圆 727">
                <a:extLst>
                  <a:ext uri="{FF2B5EF4-FFF2-40B4-BE49-F238E27FC236}">
                    <a16:creationId xmlns:a16="http://schemas.microsoft.com/office/drawing/2014/main" id="{127922B5-6CA3-CA1D-3D54-175C18373DA0}"/>
                  </a:ext>
                </a:extLst>
              </p:cNvPr>
              <p:cNvSpPr/>
              <p:nvPr/>
            </p:nvSpPr>
            <p:spPr>
              <a:xfrm>
                <a:off x="3749718" y="434373"/>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729" name="直接箭头连接符 728">
                <a:extLst>
                  <a:ext uri="{FF2B5EF4-FFF2-40B4-BE49-F238E27FC236}">
                    <a16:creationId xmlns:a16="http://schemas.microsoft.com/office/drawing/2014/main" id="{C30D7712-822A-EA76-A95C-12A0A1008C4B}"/>
                  </a:ext>
                </a:extLst>
              </p:cNvPr>
              <p:cNvCxnSpPr>
                <a:stCxn id="739" idx="2"/>
                <a:endCxn id="728" idx="0"/>
              </p:cNvCxnSpPr>
              <p:nvPr/>
            </p:nvCxnSpPr>
            <p:spPr>
              <a:xfrm flipH="1">
                <a:off x="3926132" y="300040"/>
                <a:ext cx="490912" cy="134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0" name="直接箭头连接符 729">
                <a:extLst>
                  <a:ext uri="{FF2B5EF4-FFF2-40B4-BE49-F238E27FC236}">
                    <a16:creationId xmlns:a16="http://schemas.microsoft.com/office/drawing/2014/main" id="{C9A18F2E-4212-B76B-4F44-A76E8D6E632E}"/>
                  </a:ext>
                </a:extLst>
              </p:cNvPr>
              <p:cNvCxnSpPr>
                <a:stCxn id="739" idx="2"/>
                <a:endCxn id="737" idx="0"/>
              </p:cNvCxnSpPr>
              <p:nvPr/>
            </p:nvCxnSpPr>
            <p:spPr>
              <a:xfrm flipH="1">
                <a:off x="4294478" y="300040"/>
                <a:ext cx="122566" cy="143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31" name="组合 730">
                <a:extLst>
                  <a:ext uri="{FF2B5EF4-FFF2-40B4-BE49-F238E27FC236}">
                    <a16:creationId xmlns:a16="http://schemas.microsoft.com/office/drawing/2014/main" id="{35106A7E-6211-2BE8-E572-00A37BFEFE29}"/>
                  </a:ext>
                </a:extLst>
              </p:cNvPr>
              <p:cNvGrpSpPr/>
              <p:nvPr/>
            </p:nvGrpSpPr>
            <p:grpSpPr>
              <a:xfrm>
                <a:off x="4339351" y="156453"/>
                <a:ext cx="702508" cy="492469"/>
                <a:chOff x="4241359" y="144280"/>
                <a:chExt cx="702508" cy="492469"/>
              </a:xfrm>
            </p:grpSpPr>
            <p:sp>
              <p:nvSpPr>
                <p:cNvPr id="739" name="Rectangle 55">
                  <a:extLst>
                    <a:ext uri="{FF2B5EF4-FFF2-40B4-BE49-F238E27FC236}">
                      <a16:creationId xmlns:a16="http://schemas.microsoft.com/office/drawing/2014/main" id="{F32382BE-9499-BC8F-2062-CD4FFF2B6065}"/>
                    </a:ext>
                  </a:extLst>
                </p:cNvPr>
                <p:cNvSpPr>
                  <a:spLocks noChangeArrowheads="1"/>
                </p:cNvSpPr>
                <p:nvPr/>
              </p:nvSpPr>
              <p:spPr bwMode="auto">
                <a:xfrm>
                  <a:off x="4241359" y="144280"/>
                  <a:ext cx="155386"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40" name="文本框 739">
                  <a:extLst>
                    <a:ext uri="{FF2B5EF4-FFF2-40B4-BE49-F238E27FC236}">
                      <a16:creationId xmlns:a16="http://schemas.microsoft.com/office/drawing/2014/main" id="{7385EA3B-DCCE-C85D-3627-049BB46F687F}"/>
                    </a:ext>
                  </a:extLst>
                </p:cNvPr>
                <p:cNvSpPr txBox="1"/>
                <p:nvPr/>
              </p:nvSpPr>
              <p:spPr>
                <a:xfrm>
                  <a:off x="4681444" y="314020"/>
                  <a:ext cx="262423" cy="32272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732" name="组合 731">
                <a:extLst>
                  <a:ext uri="{FF2B5EF4-FFF2-40B4-BE49-F238E27FC236}">
                    <a16:creationId xmlns:a16="http://schemas.microsoft.com/office/drawing/2014/main" id="{8B3BDC79-4836-09DF-6969-28A3A36CA7FE}"/>
                  </a:ext>
                </a:extLst>
              </p:cNvPr>
              <p:cNvGrpSpPr/>
              <p:nvPr/>
            </p:nvGrpSpPr>
            <p:grpSpPr>
              <a:xfrm>
                <a:off x="4218521" y="443205"/>
                <a:ext cx="524167" cy="429872"/>
                <a:chOff x="4218521" y="443205"/>
                <a:chExt cx="524167" cy="429872"/>
              </a:xfrm>
            </p:grpSpPr>
            <p:sp>
              <p:nvSpPr>
                <p:cNvPr id="737" name="Rectangle 55">
                  <a:extLst>
                    <a:ext uri="{FF2B5EF4-FFF2-40B4-BE49-F238E27FC236}">
                      <a16:creationId xmlns:a16="http://schemas.microsoft.com/office/drawing/2014/main" id="{E182E96C-4C1C-6365-CF2C-1AC3BD30BA58}"/>
                    </a:ext>
                  </a:extLst>
                </p:cNvPr>
                <p:cNvSpPr>
                  <a:spLocks noChangeArrowheads="1"/>
                </p:cNvSpPr>
                <p:nvPr/>
              </p:nvSpPr>
              <p:spPr bwMode="auto">
                <a:xfrm>
                  <a:off x="4218521" y="443205"/>
                  <a:ext cx="151914"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38" name="文本框 737">
                  <a:extLst>
                    <a:ext uri="{FF2B5EF4-FFF2-40B4-BE49-F238E27FC236}">
                      <a16:creationId xmlns:a16="http://schemas.microsoft.com/office/drawing/2014/main" id="{8C3095A0-2678-9962-224A-94DE415FE668}"/>
                    </a:ext>
                  </a:extLst>
                </p:cNvPr>
                <p:cNvSpPr txBox="1"/>
                <p:nvPr/>
              </p:nvSpPr>
              <p:spPr>
                <a:xfrm>
                  <a:off x="4507640" y="614893"/>
                  <a:ext cx="235048" cy="258184"/>
                </a:xfrm>
                <a:prstGeom prst="rect">
                  <a:avLst/>
                </a:prstGeom>
                <a:noFill/>
              </p:spPr>
              <p:txBody>
                <a:bodyPr wrap="square" rtlCol="0">
                  <a:spAutoFit/>
                </a:bodyPr>
                <a:lstStyle/>
                <a:p>
                  <a:r>
                    <a:rPr lang="zh-CN" altLang="en-US" sz="600" dirty="0">
                      <a:latin typeface="Times New Roman" panose="02020603050405020304" pitchFamily="18" charset="0"/>
                      <a:cs typeface="Times New Roman" panose="02020603050405020304" pitchFamily="18" charset="0"/>
                    </a:rPr>
                    <a:t>→</a:t>
                  </a:r>
                </a:p>
              </p:txBody>
            </p:sp>
          </p:grpSp>
          <p:sp>
            <p:nvSpPr>
              <p:cNvPr id="733" name="椭圆 732">
                <a:extLst>
                  <a:ext uri="{FF2B5EF4-FFF2-40B4-BE49-F238E27FC236}">
                    <a16:creationId xmlns:a16="http://schemas.microsoft.com/office/drawing/2014/main" id="{AF8AFE1C-B8A9-658E-7598-3CE8AF7D54FC}"/>
                  </a:ext>
                </a:extLst>
              </p:cNvPr>
              <p:cNvSpPr/>
              <p:nvPr/>
            </p:nvSpPr>
            <p:spPr>
              <a:xfrm>
                <a:off x="3788861" y="924786"/>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sp>
            <p:nvSpPr>
              <p:cNvPr id="734" name="Rectangle 55">
                <a:extLst>
                  <a:ext uri="{FF2B5EF4-FFF2-40B4-BE49-F238E27FC236}">
                    <a16:creationId xmlns:a16="http://schemas.microsoft.com/office/drawing/2014/main" id="{D4ACA3F6-36E7-CD8B-04CB-A39FF6BB2C77}"/>
                  </a:ext>
                </a:extLst>
              </p:cNvPr>
              <p:cNvSpPr>
                <a:spLocks noChangeArrowheads="1"/>
              </p:cNvSpPr>
              <p:nvPr/>
            </p:nvSpPr>
            <p:spPr bwMode="auto">
              <a:xfrm>
                <a:off x="4265589" y="927341"/>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735" name="直接箭头连接符 734">
                <a:extLst>
                  <a:ext uri="{FF2B5EF4-FFF2-40B4-BE49-F238E27FC236}">
                    <a16:creationId xmlns:a16="http://schemas.microsoft.com/office/drawing/2014/main" id="{D7052F4C-8F42-778D-57B9-AF18E5FA7C0C}"/>
                  </a:ext>
                </a:extLst>
              </p:cNvPr>
              <p:cNvCxnSpPr>
                <a:stCxn id="737" idx="2"/>
                <a:endCxn id="733" idx="0"/>
              </p:cNvCxnSpPr>
              <p:nvPr/>
            </p:nvCxnSpPr>
            <p:spPr>
              <a:xfrm flipH="1">
                <a:off x="3965275" y="600413"/>
                <a:ext cx="329203" cy="324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6" name="直接箭头连接符 735">
                <a:extLst>
                  <a:ext uri="{FF2B5EF4-FFF2-40B4-BE49-F238E27FC236}">
                    <a16:creationId xmlns:a16="http://schemas.microsoft.com/office/drawing/2014/main" id="{2407A91D-C807-E407-AA13-8F3DCB35B551}"/>
                  </a:ext>
                </a:extLst>
              </p:cNvPr>
              <p:cNvCxnSpPr>
                <a:stCxn id="737" idx="2"/>
                <a:endCxn id="734" idx="0"/>
              </p:cNvCxnSpPr>
              <p:nvPr/>
            </p:nvCxnSpPr>
            <p:spPr>
              <a:xfrm>
                <a:off x="4294478" y="600413"/>
                <a:ext cx="115423" cy="326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12" name="组合 711">
              <a:extLst>
                <a:ext uri="{FF2B5EF4-FFF2-40B4-BE49-F238E27FC236}">
                  <a16:creationId xmlns:a16="http://schemas.microsoft.com/office/drawing/2014/main" id="{E880D491-2722-7931-10BC-2E511B6109D3}"/>
                </a:ext>
              </a:extLst>
            </p:cNvPr>
            <p:cNvGrpSpPr/>
            <p:nvPr/>
          </p:nvGrpSpPr>
          <p:grpSpPr>
            <a:xfrm>
              <a:off x="5608177" y="2308008"/>
              <a:ext cx="1195342" cy="1026527"/>
              <a:chOff x="3456670" y="-196523"/>
              <a:chExt cx="1195342" cy="1026527"/>
            </a:xfrm>
          </p:grpSpPr>
          <p:sp>
            <p:nvSpPr>
              <p:cNvPr id="715" name="椭圆 714">
                <a:extLst>
                  <a:ext uri="{FF2B5EF4-FFF2-40B4-BE49-F238E27FC236}">
                    <a16:creationId xmlns:a16="http://schemas.microsoft.com/office/drawing/2014/main" id="{FD1057EE-1CEA-0624-E8F8-86E59C6A843C}"/>
                  </a:ext>
                </a:extLst>
              </p:cNvPr>
              <p:cNvSpPr/>
              <p:nvPr/>
            </p:nvSpPr>
            <p:spPr>
              <a:xfrm>
                <a:off x="3791209" y="430917"/>
                <a:ext cx="352827" cy="164572"/>
              </a:xfrm>
              <a:prstGeom prst="ellipse">
                <a:avLst/>
              </a:prstGeom>
              <a:solidFill>
                <a:srgbClr val="0074C9"/>
              </a:solidFill>
              <a:ln w="9525" cap="sq">
                <a:solidFill>
                  <a:srgbClr val="0074C9"/>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716" name="直接箭头连接符 715">
                <a:extLst>
                  <a:ext uri="{FF2B5EF4-FFF2-40B4-BE49-F238E27FC236}">
                    <a16:creationId xmlns:a16="http://schemas.microsoft.com/office/drawing/2014/main" id="{557D713A-110B-4332-376C-B80929CC1DD5}"/>
                  </a:ext>
                </a:extLst>
              </p:cNvPr>
              <p:cNvCxnSpPr>
                <a:stCxn id="726" idx="2"/>
                <a:endCxn id="715" idx="0"/>
              </p:cNvCxnSpPr>
              <p:nvPr/>
            </p:nvCxnSpPr>
            <p:spPr>
              <a:xfrm flipH="1">
                <a:off x="3967623" y="301626"/>
                <a:ext cx="168135" cy="1292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 name="直接箭头连接符 716">
                <a:extLst>
                  <a:ext uri="{FF2B5EF4-FFF2-40B4-BE49-F238E27FC236}">
                    <a16:creationId xmlns:a16="http://schemas.microsoft.com/office/drawing/2014/main" id="{ECCB99BC-EB12-602A-7552-B8300958436A}"/>
                  </a:ext>
                </a:extLst>
              </p:cNvPr>
              <p:cNvCxnSpPr>
                <a:stCxn id="726" idx="2"/>
                <a:endCxn id="724" idx="0"/>
              </p:cNvCxnSpPr>
              <p:nvPr/>
            </p:nvCxnSpPr>
            <p:spPr>
              <a:xfrm>
                <a:off x="4135758" y="301626"/>
                <a:ext cx="196712" cy="1292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18" name="组合 717">
                <a:extLst>
                  <a:ext uri="{FF2B5EF4-FFF2-40B4-BE49-F238E27FC236}">
                    <a16:creationId xmlns:a16="http://schemas.microsoft.com/office/drawing/2014/main" id="{202C518B-B75E-94B9-1E5A-252F8F938413}"/>
                  </a:ext>
                </a:extLst>
              </p:cNvPr>
              <p:cNvGrpSpPr/>
              <p:nvPr/>
            </p:nvGrpSpPr>
            <p:grpSpPr>
              <a:xfrm>
                <a:off x="3456670" y="-196523"/>
                <a:ext cx="756781" cy="498149"/>
                <a:chOff x="3358678" y="-208696"/>
                <a:chExt cx="756781" cy="498149"/>
              </a:xfrm>
            </p:grpSpPr>
            <p:sp>
              <p:nvSpPr>
                <p:cNvPr id="726" name="Rectangle 55">
                  <a:extLst>
                    <a:ext uri="{FF2B5EF4-FFF2-40B4-BE49-F238E27FC236}">
                      <a16:creationId xmlns:a16="http://schemas.microsoft.com/office/drawing/2014/main" id="{CCD8DC02-7FC7-78A2-3602-C53AFCE9D77E}"/>
                    </a:ext>
                  </a:extLst>
                </p:cNvPr>
                <p:cNvSpPr>
                  <a:spLocks noChangeArrowheads="1"/>
                </p:cNvSpPr>
                <p:nvPr/>
              </p:nvSpPr>
              <p:spPr bwMode="auto">
                <a:xfrm>
                  <a:off x="3960074" y="145866"/>
                  <a:ext cx="155385" cy="143587"/>
                </a:xfrm>
                <a:prstGeom prst="rect">
                  <a:avLst/>
                </a:prstGeom>
                <a:no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27" name="文本框 726">
                  <a:extLst>
                    <a:ext uri="{FF2B5EF4-FFF2-40B4-BE49-F238E27FC236}">
                      <a16:creationId xmlns:a16="http://schemas.microsoft.com/office/drawing/2014/main" id="{0B52B921-D2F2-3972-84A8-0C62C004082A}"/>
                    </a:ext>
                  </a:extLst>
                </p:cNvPr>
                <p:cNvSpPr txBox="1"/>
                <p:nvPr/>
              </p:nvSpPr>
              <p:spPr>
                <a:xfrm>
                  <a:off x="3358678" y="-208696"/>
                  <a:ext cx="262425" cy="322730"/>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719" name="组合 718">
                <a:extLst>
                  <a:ext uri="{FF2B5EF4-FFF2-40B4-BE49-F238E27FC236}">
                    <a16:creationId xmlns:a16="http://schemas.microsoft.com/office/drawing/2014/main" id="{AAB2F481-A289-D327-2CCB-D7734C544C94}"/>
                  </a:ext>
                </a:extLst>
              </p:cNvPr>
              <p:cNvGrpSpPr/>
              <p:nvPr/>
            </p:nvGrpSpPr>
            <p:grpSpPr>
              <a:xfrm>
                <a:off x="4165178" y="377258"/>
                <a:ext cx="243249" cy="258183"/>
                <a:chOff x="4165178" y="377258"/>
                <a:chExt cx="243249" cy="258183"/>
              </a:xfrm>
            </p:grpSpPr>
            <p:sp>
              <p:nvSpPr>
                <p:cNvPr id="724" name="Rectangle 55">
                  <a:extLst>
                    <a:ext uri="{FF2B5EF4-FFF2-40B4-BE49-F238E27FC236}">
                      <a16:creationId xmlns:a16="http://schemas.microsoft.com/office/drawing/2014/main" id="{433700AF-5DA7-B579-37E7-FD35A5BDBA03}"/>
                    </a:ext>
                  </a:extLst>
                </p:cNvPr>
                <p:cNvSpPr>
                  <a:spLocks noChangeArrowheads="1"/>
                </p:cNvSpPr>
                <p:nvPr/>
              </p:nvSpPr>
              <p:spPr bwMode="auto">
                <a:xfrm>
                  <a:off x="4256513" y="430917"/>
                  <a:ext cx="151914" cy="157208"/>
                </a:xfrm>
                <a:prstGeom prst="rect">
                  <a:avLst/>
                </a:prstGeom>
                <a:no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25" name="文本框 724">
                  <a:extLst>
                    <a:ext uri="{FF2B5EF4-FFF2-40B4-BE49-F238E27FC236}">
                      <a16:creationId xmlns:a16="http://schemas.microsoft.com/office/drawing/2014/main" id="{552B6EB8-D56B-4015-838D-1A45FBC72C5B}"/>
                    </a:ext>
                  </a:extLst>
                </p:cNvPr>
                <p:cNvSpPr txBox="1"/>
                <p:nvPr/>
              </p:nvSpPr>
              <p:spPr>
                <a:xfrm>
                  <a:off x="4165178" y="377258"/>
                  <a:ext cx="235047" cy="258183"/>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sp>
            <p:nvSpPr>
              <p:cNvPr id="720" name="椭圆 719">
                <a:extLst>
                  <a:ext uri="{FF2B5EF4-FFF2-40B4-BE49-F238E27FC236}">
                    <a16:creationId xmlns:a16="http://schemas.microsoft.com/office/drawing/2014/main" id="{2788E878-6A02-C770-61CF-D667B671CB27}"/>
                  </a:ext>
                </a:extLst>
              </p:cNvPr>
              <p:cNvSpPr/>
              <p:nvPr/>
            </p:nvSpPr>
            <p:spPr>
              <a:xfrm>
                <a:off x="3881651" y="665432"/>
                <a:ext cx="352827" cy="164572"/>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21" name="Rectangle 55">
                <a:extLst>
                  <a:ext uri="{FF2B5EF4-FFF2-40B4-BE49-F238E27FC236}">
                    <a16:creationId xmlns:a16="http://schemas.microsoft.com/office/drawing/2014/main" id="{86A54531-BB38-BE03-AEDC-F32B40A1F73C}"/>
                  </a:ext>
                </a:extLst>
              </p:cNvPr>
              <p:cNvSpPr>
                <a:spLocks noChangeArrowheads="1"/>
              </p:cNvSpPr>
              <p:nvPr/>
            </p:nvSpPr>
            <p:spPr bwMode="auto">
              <a:xfrm>
                <a:off x="4363389" y="671749"/>
                <a:ext cx="288623" cy="143587"/>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722" name="直接箭头连接符 721">
                <a:extLst>
                  <a:ext uri="{FF2B5EF4-FFF2-40B4-BE49-F238E27FC236}">
                    <a16:creationId xmlns:a16="http://schemas.microsoft.com/office/drawing/2014/main" id="{683CF69B-E228-9B3A-5AD8-52FA8F0255FC}"/>
                  </a:ext>
                </a:extLst>
              </p:cNvPr>
              <p:cNvCxnSpPr>
                <a:stCxn id="724" idx="2"/>
                <a:endCxn id="720" idx="0"/>
              </p:cNvCxnSpPr>
              <p:nvPr/>
            </p:nvCxnSpPr>
            <p:spPr>
              <a:xfrm flipH="1">
                <a:off x="4058065" y="588125"/>
                <a:ext cx="274405" cy="77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3" name="直接箭头连接符 722">
                <a:extLst>
                  <a:ext uri="{FF2B5EF4-FFF2-40B4-BE49-F238E27FC236}">
                    <a16:creationId xmlns:a16="http://schemas.microsoft.com/office/drawing/2014/main" id="{DE7EE0B7-15F2-D0B6-4B1D-7D50D680FF3A}"/>
                  </a:ext>
                </a:extLst>
              </p:cNvPr>
              <p:cNvCxnSpPr>
                <a:stCxn id="724" idx="2"/>
                <a:endCxn id="721" idx="0"/>
              </p:cNvCxnSpPr>
              <p:nvPr/>
            </p:nvCxnSpPr>
            <p:spPr>
              <a:xfrm>
                <a:off x="4332470" y="588125"/>
                <a:ext cx="175231" cy="83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713" name="直接箭头连接符 712">
              <a:extLst>
                <a:ext uri="{FF2B5EF4-FFF2-40B4-BE49-F238E27FC236}">
                  <a16:creationId xmlns:a16="http://schemas.microsoft.com/office/drawing/2014/main" id="{D3FD3A0B-ED3D-1910-B1EA-5594F37E0B06}"/>
                </a:ext>
              </a:extLst>
            </p:cNvPr>
            <p:cNvCxnSpPr>
              <a:stCxn id="739" idx="2"/>
              <a:endCxn id="726" idx="0"/>
            </p:cNvCxnSpPr>
            <p:nvPr/>
          </p:nvCxnSpPr>
          <p:spPr>
            <a:xfrm>
              <a:off x="5767079" y="2545217"/>
              <a:ext cx="520186" cy="117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4" name="文本框 713">
              <a:extLst>
                <a:ext uri="{FF2B5EF4-FFF2-40B4-BE49-F238E27FC236}">
                  <a16:creationId xmlns:a16="http://schemas.microsoft.com/office/drawing/2014/main" id="{7DB415AA-F9A4-4557-D2C5-006B6C0D3D3C}"/>
                </a:ext>
              </a:extLst>
            </p:cNvPr>
            <p:cNvSpPr txBox="1"/>
            <p:nvPr/>
          </p:nvSpPr>
          <p:spPr>
            <a:xfrm>
              <a:off x="5478659" y="2631024"/>
              <a:ext cx="235050" cy="258183"/>
            </a:xfrm>
            <a:prstGeom prst="rect">
              <a:avLst/>
            </a:prstGeom>
            <a:noFill/>
          </p:spPr>
          <p:txBody>
            <a:bodyPr wrap="square" rtlCol="0">
              <a:spAutoFit/>
            </a:bodyPr>
            <a:lstStyle/>
            <a:p>
              <a:r>
                <a:rPr lang="zh-CN" altLang="en-US" sz="600" b="1" dirty="0">
                  <a:latin typeface="Times New Roman" panose="02020603050405020304" pitchFamily="18" charset="0"/>
                  <a:cs typeface="Times New Roman" panose="02020603050405020304" pitchFamily="18" charset="0"/>
                </a:rPr>
                <a:t>→</a:t>
              </a:r>
            </a:p>
          </p:txBody>
        </p:sp>
      </p:grpSp>
      <p:sp>
        <p:nvSpPr>
          <p:cNvPr id="741" name="箭头: 右 740">
            <a:extLst>
              <a:ext uri="{FF2B5EF4-FFF2-40B4-BE49-F238E27FC236}">
                <a16:creationId xmlns:a16="http://schemas.microsoft.com/office/drawing/2014/main" id="{9024AB1C-84C6-013E-A574-E67663CAB819}"/>
              </a:ext>
            </a:extLst>
          </p:cNvPr>
          <p:cNvSpPr/>
          <p:nvPr/>
        </p:nvSpPr>
        <p:spPr>
          <a:xfrm>
            <a:off x="3239588" y="3830397"/>
            <a:ext cx="276299" cy="219681"/>
          </a:xfrm>
          <a:prstGeom prst="rightArrow">
            <a:avLst/>
          </a:prstGeom>
          <a:solidFill>
            <a:srgbClr val="0074C9"/>
          </a:solidFill>
          <a:ln w="19050">
            <a:solidFill>
              <a:srgbClr val="0074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Georgia" panose="02040502050405020303" pitchFamily="18" charset="0"/>
            </a:endParaRPr>
          </a:p>
        </p:txBody>
      </p:sp>
      <p:sp>
        <p:nvSpPr>
          <p:cNvPr id="742" name="箭头: 右 741">
            <a:extLst>
              <a:ext uri="{FF2B5EF4-FFF2-40B4-BE49-F238E27FC236}">
                <a16:creationId xmlns:a16="http://schemas.microsoft.com/office/drawing/2014/main" id="{E8775DEA-F103-3401-4636-292944DF09B6}"/>
              </a:ext>
            </a:extLst>
          </p:cNvPr>
          <p:cNvSpPr/>
          <p:nvPr/>
        </p:nvSpPr>
        <p:spPr>
          <a:xfrm>
            <a:off x="3243551" y="4512652"/>
            <a:ext cx="276299" cy="219681"/>
          </a:xfrm>
          <a:prstGeom prst="rightArrow">
            <a:avLst/>
          </a:prstGeom>
          <a:solidFill>
            <a:srgbClr val="0074C9"/>
          </a:solidFill>
          <a:ln w="19050">
            <a:solidFill>
              <a:srgbClr val="0074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Georgia" panose="02040502050405020303" pitchFamily="18" charset="0"/>
            </a:endParaRPr>
          </a:p>
        </p:txBody>
      </p:sp>
      <p:grpSp>
        <p:nvGrpSpPr>
          <p:cNvPr id="743" name="组合 742">
            <a:extLst>
              <a:ext uri="{FF2B5EF4-FFF2-40B4-BE49-F238E27FC236}">
                <a16:creationId xmlns:a16="http://schemas.microsoft.com/office/drawing/2014/main" id="{E7A6D7CF-62D6-2F36-196D-83FE97DEBB12}"/>
              </a:ext>
            </a:extLst>
          </p:cNvPr>
          <p:cNvGrpSpPr/>
          <p:nvPr/>
        </p:nvGrpSpPr>
        <p:grpSpPr>
          <a:xfrm>
            <a:off x="4010734" y="4240072"/>
            <a:ext cx="628467" cy="625314"/>
            <a:chOff x="3721894" y="273976"/>
            <a:chExt cx="829884" cy="825803"/>
          </a:xfrm>
        </p:grpSpPr>
        <p:sp>
          <p:nvSpPr>
            <p:cNvPr id="744" name="椭圆 743">
              <a:extLst>
                <a:ext uri="{FF2B5EF4-FFF2-40B4-BE49-F238E27FC236}">
                  <a16:creationId xmlns:a16="http://schemas.microsoft.com/office/drawing/2014/main" id="{C840D741-E4BB-0069-0752-53A2FEB042B4}"/>
                </a:ext>
              </a:extLst>
            </p:cNvPr>
            <p:cNvSpPr/>
            <p:nvPr/>
          </p:nvSpPr>
          <p:spPr>
            <a:xfrm>
              <a:off x="3721894" y="676466"/>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745" name="直接箭头连接符 744">
              <a:extLst>
                <a:ext uri="{FF2B5EF4-FFF2-40B4-BE49-F238E27FC236}">
                  <a16:creationId xmlns:a16="http://schemas.microsoft.com/office/drawing/2014/main" id="{07BF48F5-1A7A-1936-FACE-A06D271008A5}"/>
                </a:ext>
              </a:extLst>
            </p:cNvPr>
            <p:cNvCxnSpPr>
              <a:stCxn id="755" idx="2"/>
              <a:endCxn id="744" idx="0"/>
            </p:cNvCxnSpPr>
            <p:nvPr/>
          </p:nvCxnSpPr>
          <p:spPr>
            <a:xfrm flipH="1">
              <a:off x="3898308" y="501041"/>
              <a:ext cx="391727"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6" name="直接箭头连接符 745">
              <a:extLst>
                <a:ext uri="{FF2B5EF4-FFF2-40B4-BE49-F238E27FC236}">
                  <a16:creationId xmlns:a16="http://schemas.microsoft.com/office/drawing/2014/main" id="{5647B379-2D91-8F14-4358-6AB13AA61D8C}"/>
                </a:ext>
              </a:extLst>
            </p:cNvPr>
            <p:cNvCxnSpPr>
              <a:stCxn id="755" idx="2"/>
              <a:endCxn id="753" idx="0"/>
            </p:cNvCxnSpPr>
            <p:nvPr/>
          </p:nvCxnSpPr>
          <p:spPr>
            <a:xfrm flipH="1">
              <a:off x="4263155" y="501041"/>
              <a:ext cx="26880" cy="17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47" name="组合 746">
              <a:extLst>
                <a:ext uri="{FF2B5EF4-FFF2-40B4-BE49-F238E27FC236}">
                  <a16:creationId xmlns:a16="http://schemas.microsoft.com/office/drawing/2014/main" id="{1952F857-AC34-DCDC-1E3D-C3356132AC3A}"/>
                </a:ext>
              </a:extLst>
            </p:cNvPr>
            <p:cNvGrpSpPr/>
            <p:nvPr/>
          </p:nvGrpSpPr>
          <p:grpSpPr>
            <a:xfrm>
              <a:off x="4133634" y="273976"/>
              <a:ext cx="262424" cy="304841"/>
              <a:chOff x="4035642" y="261803"/>
              <a:chExt cx="262424" cy="304841"/>
            </a:xfrm>
          </p:grpSpPr>
          <p:sp>
            <p:nvSpPr>
              <p:cNvPr id="755" name="Rectangle 55">
                <a:extLst>
                  <a:ext uri="{FF2B5EF4-FFF2-40B4-BE49-F238E27FC236}">
                    <a16:creationId xmlns:a16="http://schemas.microsoft.com/office/drawing/2014/main" id="{24CB38AA-F29F-2538-25C2-E89E41D95921}"/>
                  </a:ext>
                </a:extLst>
              </p:cNvPr>
              <p:cNvSpPr>
                <a:spLocks noChangeArrowheads="1"/>
              </p:cNvSpPr>
              <p:nvPr/>
            </p:nvSpPr>
            <p:spPr bwMode="auto">
              <a:xfrm>
                <a:off x="4114350" y="345281"/>
                <a:ext cx="155386"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56" name="文本框 755">
                <a:extLst>
                  <a:ext uri="{FF2B5EF4-FFF2-40B4-BE49-F238E27FC236}">
                    <a16:creationId xmlns:a16="http://schemas.microsoft.com/office/drawing/2014/main" id="{95DCE586-3F71-E0C4-6565-B6AF06D9FACB}"/>
                  </a:ext>
                </a:extLst>
              </p:cNvPr>
              <p:cNvSpPr txBox="1"/>
              <p:nvPr/>
            </p:nvSpPr>
            <p:spPr>
              <a:xfrm>
                <a:off x="4035642" y="261803"/>
                <a:ext cx="262424" cy="304841"/>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a:t>
                </a:r>
                <a:endParaRPr lang="zh-CN" altLang="en-US" sz="900" dirty="0">
                  <a:latin typeface="Times New Roman" panose="02020603050405020304" pitchFamily="18" charset="0"/>
                  <a:cs typeface="Times New Roman" panose="02020603050405020304" pitchFamily="18" charset="0"/>
                </a:endParaRPr>
              </a:p>
            </p:txBody>
          </p:sp>
        </p:grpSp>
        <p:grpSp>
          <p:nvGrpSpPr>
            <p:cNvPr id="748" name="组合 747">
              <a:extLst>
                <a:ext uri="{FF2B5EF4-FFF2-40B4-BE49-F238E27FC236}">
                  <a16:creationId xmlns:a16="http://schemas.microsoft.com/office/drawing/2014/main" id="{960B22D6-2652-70B0-8F88-6119CD73F632}"/>
                </a:ext>
              </a:extLst>
            </p:cNvPr>
            <p:cNvGrpSpPr/>
            <p:nvPr/>
          </p:nvGrpSpPr>
          <p:grpSpPr>
            <a:xfrm>
              <a:off x="4095075" y="630353"/>
              <a:ext cx="244037" cy="243874"/>
              <a:chOff x="4095075" y="630353"/>
              <a:chExt cx="244037" cy="243874"/>
            </a:xfrm>
          </p:grpSpPr>
          <p:sp>
            <p:nvSpPr>
              <p:cNvPr id="753" name="Rectangle 55">
                <a:extLst>
                  <a:ext uri="{FF2B5EF4-FFF2-40B4-BE49-F238E27FC236}">
                    <a16:creationId xmlns:a16="http://schemas.microsoft.com/office/drawing/2014/main" id="{C6F3E7AD-B0C1-8DF4-54AC-130F556C7BD8}"/>
                  </a:ext>
                </a:extLst>
              </p:cNvPr>
              <p:cNvSpPr>
                <a:spLocks noChangeArrowheads="1"/>
              </p:cNvSpPr>
              <p:nvPr/>
            </p:nvSpPr>
            <p:spPr bwMode="auto">
              <a:xfrm>
                <a:off x="4187198" y="676466"/>
                <a:ext cx="151914" cy="157208"/>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54" name="文本框 753">
                <a:extLst>
                  <a:ext uri="{FF2B5EF4-FFF2-40B4-BE49-F238E27FC236}">
                    <a16:creationId xmlns:a16="http://schemas.microsoft.com/office/drawing/2014/main" id="{EA36C32A-935A-D77E-AE05-04393F00B405}"/>
                  </a:ext>
                </a:extLst>
              </p:cNvPr>
              <p:cNvSpPr txBox="1"/>
              <p:nvPr/>
            </p:nvSpPr>
            <p:spPr>
              <a:xfrm>
                <a:off x="4095075" y="630353"/>
                <a:ext cx="235048" cy="243874"/>
              </a:xfrm>
              <a:prstGeom prst="rect">
                <a:avLst/>
              </a:prstGeom>
              <a:noFill/>
            </p:spPr>
            <p:txBody>
              <a:bodyPr wrap="square" rtlCol="0">
                <a:spAutoFit/>
              </a:bodyPr>
              <a:lstStyle/>
              <a:p>
                <a:r>
                  <a:rPr lang="zh-CN" altLang="en-US" sz="600" dirty="0">
                    <a:latin typeface="Times New Roman" panose="02020603050405020304" pitchFamily="18" charset="0"/>
                    <a:cs typeface="Times New Roman" panose="02020603050405020304" pitchFamily="18" charset="0"/>
                  </a:rPr>
                  <a:t>→</a:t>
                </a:r>
              </a:p>
            </p:txBody>
          </p:sp>
        </p:grpSp>
        <p:sp>
          <p:nvSpPr>
            <p:cNvPr id="749" name="椭圆 748">
              <a:extLst>
                <a:ext uri="{FF2B5EF4-FFF2-40B4-BE49-F238E27FC236}">
                  <a16:creationId xmlns:a16="http://schemas.microsoft.com/office/drawing/2014/main" id="{DEAFE585-D9A2-412D-37C9-3BE95DED0A07}"/>
                </a:ext>
              </a:extLst>
            </p:cNvPr>
            <p:cNvSpPr/>
            <p:nvPr/>
          </p:nvSpPr>
          <p:spPr>
            <a:xfrm>
              <a:off x="3810155" y="935207"/>
              <a:ext cx="352827" cy="164572"/>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sp>
          <p:nvSpPr>
            <p:cNvPr id="750" name="Rectangle 55">
              <a:extLst>
                <a:ext uri="{FF2B5EF4-FFF2-40B4-BE49-F238E27FC236}">
                  <a16:creationId xmlns:a16="http://schemas.microsoft.com/office/drawing/2014/main" id="{661C2BE8-C817-3787-235C-6B6869E7393B}"/>
                </a:ext>
              </a:extLst>
            </p:cNvPr>
            <p:cNvSpPr>
              <a:spLocks noChangeArrowheads="1"/>
            </p:cNvSpPr>
            <p:nvPr/>
          </p:nvSpPr>
          <p:spPr bwMode="auto">
            <a:xfrm>
              <a:off x="4263155" y="942739"/>
              <a:ext cx="288623" cy="143587"/>
            </a:xfrm>
            <a:prstGeom prst="rect">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cxnSp>
          <p:nvCxnSpPr>
            <p:cNvPr id="751" name="直接箭头连接符 750">
              <a:extLst>
                <a:ext uri="{FF2B5EF4-FFF2-40B4-BE49-F238E27FC236}">
                  <a16:creationId xmlns:a16="http://schemas.microsoft.com/office/drawing/2014/main" id="{85E333BE-D244-A618-9109-62C76A2A4F27}"/>
                </a:ext>
              </a:extLst>
            </p:cNvPr>
            <p:cNvCxnSpPr>
              <a:stCxn id="753" idx="2"/>
              <a:endCxn id="749" idx="0"/>
            </p:cNvCxnSpPr>
            <p:nvPr/>
          </p:nvCxnSpPr>
          <p:spPr>
            <a:xfrm flipH="1">
              <a:off x="3986569" y="833674"/>
              <a:ext cx="276586" cy="101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2" name="直接箭头连接符 751">
              <a:extLst>
                <a:ext uri="{FF2B5EF4-FFF2-40B4-BE49-F238E27FC236}">
                  <a16:creationId xmlns:a16="http://schemas.microsoft.com/office/drawing/2014/main" id="{0E5806A0-DB62-AF59-B4B3-DDEBEFE48C5C}"/>
                </a:ext>
              </a:extLst>
            </p:cNvPr>
            <p:cNvCxnSpPr>
              <a:stCxn id="753" idx="2"/>
              <a:endCxn id="750" idx="0"/>
            </p:cNvCxnSpPr>
            <p:nvPr/>
          </p:nvCxnSpPr>
          <p:spPr>
            <a:xfrm>
              <a:off x="4263155" y="833674"/>
              <a:ext cx="144312" cy="10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57" name="组合 756">
            <a:extLst>
              <a:ext uri="{FF2B5EF4-FFF2-40B4-BE49-F238E27FC236}">
                <a16:creationId xmlns:a16="http://schemas.microsoft.com/office/drawing/2014/main" id="{F25B7FD3-6D36-6BDA-9118-0D98690A4BBD}"/>
              </a:ext>
            </a:extLst>
          </p:cNvPr>
          <p:cNvGrpSpPr/>
          <p:nvPr/>
        </p:nvGrpSpPr>
        <p:grpSpPr>
          <a:xfrm>
            <a:off x="465273" y="1930844"/>
            <a:ext cx="647154" cy="307777"/>
            <a:chOff x="627326" y="714384"/>
            <a:chExt cx="725548" cy="345284"/>
          </a:xfrm>
        </p:grpSpPr>
        <p:sp>
          <p:nvSpPr>
            <p:cNvPr id="758" name="椭圆 757">
              <a:extLst>
                <a:ext uri="{FF2B5EF4-FFF2-40B4-BE49-F238E27FC236}">
                  <a16:creationId xmlns:a16="http://schemas.microsoft.com/office/drawing/2014/main" id="{DB29323D-EB12-1045-869A-292577E74959}"/>
                </a:ext>
              </a:extLst>
            </p:cNvPr>
            <p:cNvSpPr/>
            <p:nvPr/>
          </p:nvSpPr>
          <p:spPr>
            <a:xfrm>
              <a:off x="627326" y="740001"/>
              <a:ext cx="683015" cy="303262"/>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pPr algn="ctr"/>
              <a:endParaRPr lang="zh-CN" altLang="en-US" sz="1100" dirty="0">
                <a:latin typeface="Times New Roman" panose="02020603050405020304" pitchFamily="18" charset="0"/>
                <a:cs typeface="Times New Roman" panose="02020603050405020304" pitchFamily="18" charset="0"/>
              </a:endParaRPr>
            </a:p>
          </p:txBody>
        </p:sp>
        <p:sp>
          <p:nvSpPr>
            <p:cNvPr id="759" name="文本框 758">
              <a:extLst>
                <a:ext uri="{FF2B5EF4-FFF2-40B4-BE49-F238E27FC236}">
                  <a16:creationId xmlns:a16="http://schemas.microsoft.com/office/drawing/2014/main" id="{5E4C599A-8F6B-B8ED-2900-03425FFE6082}"/>
                </a:ext>
              </a:extLst>
            </p:cNvPr>
            <p:cNvSpPr txBox="1"/>
            <p:nvPr/>
          </p:nvSpPr>
          <p:spPr>
            <a:xfrm>
              <a:off x="641300" y="714384"/>
              <a:ext cx="711574" cy="345284"/>
            </a:xfrm>
            <a:prstGeom prst="rect">
              <a:avLst/>
            </a:prstGeom>
            <a:noFill/>
          </p:spPr>
          <p:txBody>
            <a:bodyPr wrap="square">
              <a:spAutoFit/>
            </a:bodyPr>
            <a:lstStyle/>
            <a:p>
              <a:pPr algn="ctr"/>
              <a:r>
                <a:rPr lang="en-US" altLang="zh-CN" sz="1400" dirty="0">
                  <a:latin typeface="Georgia" panose="02040502050405020303" pitchFamily="18" charset="0"/>
                </a:rPr>
                <a:t>Goal</a:t>
              </a:r>
              <a:endParaRPr lang="zh-CN" altLang="en-US" sz="1400" dirty="0">
                <a:latin typeface="Georgia" panose="02040502050405020303" pitchFamily="18" charset="0"/>
              </a:endParaRPr>
            </a:p>
          </p:txBody>
        </p:sp>
      </p:grpSp>
      <p:cxnSp>
        <p:nvCxnSpPr>
          <p:cNvPr id="760" name="直接连接符 759">
            <a:extLst>
              <a:ext uri="{FF2B5EF4-FFF2-40B4-BE49-F238E27FC236}">
                <a16:creationId xmlns:a16="http://schemas.microsoft.com/office/drawing/2014/main" id="{BABED42A-71D9-A8D4-7CD1-E5458F1D687B}"/>
              </a:ext>
            </a:extLst>
          </p:cNvPr>
          <p:cNvCxnSpPr/>
          <p:nvPr/>
        </p:nvCxnSpPr>
        <p:spPr>
          <a:xfrm>
            <a:off x="2095325" y="1551497"/>
            <a:ext cx="0" cy="3416369"/>
          </a:xfrm>
          <a:prstGeom prst="line">
            <a:avLst/>
          </a:prstGeom>
          <a:noFill/>
          <a:ln w="190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cxnSp>
      <p:sp>
        <p:nvSpPr>
          <p:cNvPr id="761" name="矩形: 圆角 760">
            <a:extLst>
              <a:ext uri="{FF2B5EF4-FFF2-40B4-BE49-F238E27FC236}">
                <a16:creationId xmlns:a16="http://schemas.microsoft.com/office/drawing/2014/main" id="{13899E2D-3827-DC1A-2F37-5F09D0E3CEDB}"/>
              </a:ext>
            </a:extLst>
          </p:cNvPr>
          <p:cNvSpPr/>
          <p:nvPr/>
        </p:nvSpPr>
        <p:spPr>
          <a:xfrm>
            <a:off x="300514" y="1562820"/>
            <a:ext cx="4742946" cy="3416369"/>
          </a:xfrm>
          <a:prstGeom prst="roundRect">
            <a:avLst>
              <a:gd name="adj" fmla="val 4131"/>
            </a:avLst>
          </a:prstGeom>
          <a:noFill/>
          <a:ln w="19050">
            <a:solidFill>
              <a:srgbClr val="0074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62" name="文本框 761">
            <a:extLst>
              <a:ext uri="{FF2B5EF4-FFF2-40B4-BE49-F238E27FC236}">
                <a16:creationId xmlns:a16="http://schemas.microsoft.com/office/drawing/2014/main" id="{CC97F7AE-2B77-D2F3-6445-6DC0E749EE13}"/>
              </a:ext>
            </a:extLst>
          </p:cNvPr>
          <p:cNvSpPr txBox="1"/>
          <p:nvPr/>
        </p:nvSpPr>
        <p:spPr>
          <a:xfrm>
            <a:off x="2793433" y="3361595"/>
            <a:ext cx="944399" cy="466537"/>
          </a:xfrm>
          <a:prstGeom prst="rect">
            <a:avLst/>
          </a:prstGeom>
          <a:noFill/>
        </p:spPr>
        <p:txBody>
          <a:bodyPr wrap="square">
            <a:spAutoFit/>
          </a:bodyPr>
          <a:lstStyle/>
          <a:p>
            <a:pPr algn="ctr"/>
            <a:r>
              <a:rPr lang="en-US" altLang="zh-CN" sz="1200" dirty="0">
                <a:latin typeface="Georgia" panose="02040502050405020303" pitchFamily="18" charset="0"/>
              </a:rPr>
              <a:t>Cross-tree Expansion</a:t>
            </a:r>
            <a:endParaRPr lang="zh-CN" altLang="en-US" sz="1200" dirty="0">
              <a:latin typeface="Georgia" panose="02040502050405020303" pitchFamily="18" charset="0"/>
            </a:endParaRPr>
          </a:p>
        </p:txBody>
      </p:sp>
      <p:sp>
        <p:nvSpPr>
          <p:cNvPr id="763" name="文本框 762">
            <a:extLst>
              <a:ext uri="{FF2B5EF4-FFF2-40B4-BE49-F238E27FC236}">
                <a16:creationId xmlns:a16="http://schemas.microsoft.com/office/drawing/2014/main" id="{8F87BB9C-B3A8-603E-FD84-66F8E5EA4E9C}"/>
              </a:ext>
            </a:extLst>
          </p:cNvPr>
          <p:cNvSpPr txBox="1"/>
          <p:nvPr/>
        </p:nvSpPr>
        <p:spPr>
          <a:xfrm>
            <a:off x="2929318" y="4239186"/>
            <a:ext cx="1201448" cy="274600"/>
          </a:xfrm>
          <a:prstGeom prst="rect">
            <a:avLst/>
          </a:prstGeom>
          <a:noFill/>
        </p:spPr>
        <p:txBody>
          <a:bodyPr wrap="square">
            <a:spAutoFit/>
          </a:bodyPr>
          <a:lstStyle/>
          <a:p>
            <a:pPr algn="ctr"/>
            <a:r>
              <a:rPr lang="en-US" altLang="zh-CN" sz="1200" dirty="0">
                <a:latin typeface="Georgia" panose="02040502050405020303" pitchFamily="18" charset="0"/>
              </a:rPr>
              <a:t>No Expansion</a:t>
            </a:r>
            <a:endParaRPr lang="zh-CN" altLang="en-US" sz="1200" dirty="0">
              <a:latin typeface="Georgia" panose="02040502050405020303" pitchFamily="18" charset="0"/>
            </a:endParaRPr>
          </a:p>
        </p:txBody>
      </p:sp>
      <p:sp>
        <p:nvSpPr>
          <p:cNvPr id="764" name="文本框 763">
            <a:extLst>
              <a:ext uri="{FF2B5EF4-FFF2-40B4-BE49-F238E27FC236}">
                <a16:creationId xmlns:a16="http://schemas.microsoft.com/office/drawing/2014/main" id="{44A07B71-B34D-B612-D9CC-0D6AA2EE7F96}"/>
              </a:ext>
            </a:extLst>
          </p:cNvPr>
          <p:cNvSpPr txBox="1"/>
          <p:nvPr/>
        </p:nvSpPr>
        <p:spPr>
          <a:xfrm>
            <a:off x="2744175" y="2433049"/>
            <a:ext cx="1287508" cy="466537"/>
          </a:xfrm>
          <a:prstGeom prst="rect">
            <a:avLst/>
          </a:prstGeom>
          <a:noFill/>
        </p:spPr>
        <p:txBody>
          <a:bodyPr wrap="square">
            <a:spAutoFit/>
          </a:bodyPr>
          <a:lstStyle/>
          <a:p>
            <a:pPr algn="ctr"/>
            <a:r>
              <a:rPr lang="en-US" altLang="zh-CN" sz="1200" dirty="0">
                <a:latin typeface="Georgia" panose="02040502050405020303" pitchFamily="18" charset="0"/>
              </a:rPr>
              <a:t>In-tree Expansion</a:t>
            </a:r>
            <a:endParaRPr lang="zh-CN" altLang="en-US" sz="1200" dirty="0">
              <a:latin typeface="Georgia" panose="02040502050405020303" pitchFamily="18" charset="0"/>
            </a:endParaRPr>
          </a:p>
        </p:txBody>
      </p:sp>
      <p:sp>
        <p:nvSpPr>
          <p:cNvPr id="765" name="文本框 764">
            <a:extLst>
              <a:ext uri="{FF2B5EF4-FFF2-40B4-BE49-F238E27FC236}">
                <a16:creationId xmlns:a16="http://schemas.microsoft.com/office/drawing/2014/main" id="{C87193F3-A9C5-02F9-01D7-28441B6A05EC}"/>
              </a:ext>
            </a:extLst>
          </p:cNvPr>
          <p:cNvSpPr txBox="1"/>
          <p:nvPr/>
        </p:nvSpPr>
        <p:spPr>
          <a:xfrm>
            <a:off x="2196535" y="1778537"/>
            <a:ext cx="2765018" cy="276999"/>
          </a:xfrm>
          <a:prstGeom prst="rect">
            <a:avLst/>
          </a:prstGeom>
          <a:noFill/>
        </p:spPr>
        <p:txBody>
          <a:bodyPr wrap="square">
            <a:spAutoFit/>
          </a:bodyPr>
          <a:lstStyle/>
          <a:p>
            <a:pPr algn="ctr"/>
            <a:r>
              <a:rPr lang="en-US" altLang="zh-CN" sz="1200" dirty="0">
                <a:latin typeface="Georgia" panose="02040502050405020303" pitchFamily="18" charset="0"/>
              </a:rPr>
              <a:t>Pending Expansion Conditions</a:t>
            </a:r>
            <a:endParaRPr lang="zh-CN" altLang="en-US" sz="1200" dirty="0">
              <a:latin typeface="Georgia" panose="02040502050405020303" pitchFamily="18" charset="0"/>
            </a:endParaRPr>
          </a:p>
        </p:txBody>
      </p:sp>
      <p:grpSp>
        <p:nvGrpSpPr>
          <p:cNvPr id="766" name="组合 765">
            <a:extLst>
              <a:ext uri="{FF2B5EF4-FFF2-40B4-BE49-F238E27FC236}">
                <a16:creationId xmlns:a16="http://schemas.microsoft.com/office/drawing/2014/main" id="{2CAB1BA1-2F24-BA37-D4EC-27A43214CFAC}"/>
              </a:ext>
            </a:extLst>
          </p:cNvPr>
          <p:cNvGrpSpPr/>
          <p:nvPr/>
        </p:nvGrpSpPr>
        <p:grpSpPr>
          <a:xfrm>
            <a:off x="2367662" y="2014637"/>
            <a:ext cx="1965233" cy="298946"/>
            <a:chOff x="3089708" y="908214"/>
            <a:chExt cx="1752173" cy="335111"/>
          </a:xfrm>
        </p:grpSpPr>
        <p:cxnSp>
          <p:nvCxnSpPr>
            <p:cNvPr id="767" name="直接连接符 766">
              <a:extLst>
                <a:ext uri="{FF2B5EF4-FFF2-40B4-BE49-F238E27FC236}">
                  <a16:creationId xmlns:a16="http://schemas.microsoft.com/office/drawing/2014/main" id="{E6641532-19A3-5F60-CCC7-E636DE691DDB}"/>
                </a:ext>
              </a:extLst>
            </p:cNvPr>
            <p:cNvCxnSpPr/>
            <p:nvPr/>
          </p:nvCxnSpPr>
          <p:spPr>
            <a:xfrm>
              <a:off x="3095625" y="908214"/>
              <a:ext cx="0" cy="335111"/>
            </a:xfrm>
            <a:prstGeom prst="line">
              <a:avLst/>
            </a:prstGeom>
            <a:ln w="9525"/>
          </p:spPr>
          <p:style>
            <a:lnRef idx="1">
              <a:schemeClr val="dk1"/>
            </a:lnRef>
            <a:fillRef idx="0">
              <a:schemeClr val="dk1"/>
            </a:fillRef>
            <a:effectRef idx="0">
              <a:schemeClr val="dk1"/>
            </a:effectRef>
            <a:fontRef idx="minor">
              <a:schemeClr val="tx1"/>
            </a:fontRef>
          </p:style>
        </p:cxnSp>
        <p:cxnSp>
          <p:nvCxnSpPr>
            <p:cNvPr id="768" name="直接连接符 767">
              <a:extLst>
                <a:ext uri="{FF2B5EF4-FFF2-40B4-BE49-F238E27FC236}">
                  <a16:creationId xmlns:a16="http://schemas.microsoft.com/office/drawing/2014/main" id="{BBC8DB6E-3A07-1162-D4E6-9FD3F64EE1F7}"/>
                </a:ext>
              </a:extLst>
            </p:cNvPr>
            <p:cNvCxnSpPr/>
            <p:nvPr/>
          </p:nvCxnSpPr>
          <p:spPr>
            <a:xfrm>
              <a:off x="3095625" y="1243325"/>
              <a:ext cx="1746256" cy="0"/>
            </a:xfrm>
            <a:prstGeom prst="line">
              <a:avLst/>
            </a:prstGeom>
            <a:ln w="9525"/>
          </p:spPr>
          <p:style>
            <a:lnRef idx="1">
              <a:schemeClr val="dk1"/>
            </a:lnRef>
            <a:fillRef idx="0">
              <a:schemeClr val="dk1"/>
            </a:fillRef>
            <a:effectRef idx="0">
              <a:schemeClr val="dk1"/>
            </a:effectRef>
            <a:fontRef idx="minor">
              <a:schemeClr val="tx1"/>
            </a:fontRef>
          </p:style>
        </p:cxnSp>
        <p:cxnSp>
          <p:nvCxnSpPr>
            <p:cNvPr id="769" name="直接连接符 768">
              <a:extLst>
                <a:ext uri="{FF2B5EF4-FFF2-40B4-BE49-F238E27FC236}">
                  <a16:creationId xmlns:a16="http://schemas.microsoft.com/office/drawing/2014/main" id="{CD79F4EB-DC37-B682-3DFD-684A270579ED}"/>
                </a:ext>
              </a:extLst>
            </p:cNvPr>
            <p:cNvCxnSpPr/>
            <p:nvPr/>
          </p:nvCxnSpPr>
          <p:spPr>
            <a:xfrm>
              <a:off x="3089708" y="908214"/>
              <a:ext cx="1746256"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770" name="椭圆 769">
            <a:extLst>
              <a:ext uri="{FF2B5EF4-FFF2-40B4-BE49-F238E27FC236}">
                <a16:creationId xmlns:a16="http://schemas.microsoft.com/office/drawing/2014/main" id="{D86F4A05-6AE8-1236-D53B-2D7F0E66FEAF}"/>
              </a:ext>
            </a:extLst>
          </p:cNvPr>
          <p:cNvSpPr/>
          <p:nvPr/>
        </p:nvSpPr>
        <p:spPr>
          <a:xfrm>
            <a:off x="4188516" y="2110322"/>
            <a:ext cx="267240" cy="124561"/>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71" name="椭圆 770">
            <a:extLst>
              <a:ext uri="{FF2B5EF4-FFF2-40B4-BE49-F238E27FC236}">
                <a16:creationId xmlns:a16="http://schemas.microsoft.com/office/drawing/2014/main" id="{AA79F831-ABF9-73CF-4AD2-A0540C8EA019}"/>
              </a:ext>
            </a:extLst>
          </p:cNvPr>
          <p:cNvSpPr/>
          <p:nvPr/>
        </p:nvSpPr>
        <p:spPr>
          <a:xfrm>
            <a:off x="4535589" y="2113719"/>
            <a:ext cx="267240" cy="124561"/>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dirty="0">
              <a:latin typeface="Times New Roman" panose="02020603050405020304" pitchFamily="18" charset="0"/>
              <a:cs typeface="Times New Roman" panose="02020603050405020304" pitchFamily="18" charset="0"/>
            </a:endParaRPr>
          </a:p>
        </p:txBody>
      </p:sp>
      <p:sp>
        <p:nvSpPr>
          <p:cNvPr id="772" name="椭圆 771">
            <a:extLst>
              <a:ext uri="{FF2B5EF4-FFF2-40B4-BE49-F238E27FC236}">
                <a16:creationId xmlns:a16="http://schemas.microsoft.com/office/drawing/2014/main" id="{4E4971C8-0917-6ED1-E833-990CEC9089DC}"/>
              </a:ext>
            </a:extLst>
          </p:cNvPr>
          <p:cNvSpPr/>
          <p:nvPr/>
        </p:nvSpPr>
        <p:spPr>
          <a:xfrm>
            <a:off x="2433905" y="2112023"/>
            <a:ext cx="314800" cy="146642"/>
          </a:xfrm>
          <a:prstGeom prst="ellipse">
            <a:avLst/>
          </a:prstGeom>
          <a:solidFill>
            <a:srgbClr val="0074C9"/>
          </a:solidFill>
          <a:ln w="19050">
            <a:solidFill>
              <a:srgbClr val="0074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Georgia" panose="02040502050405020303" pitchFamily="18" charset="0"/>
            </a:endParaRPr>
          </a:p>
        </p:txBody>
      </p:sp>
      <p:sp>
        <p:nvSpPr>
          <p:cNvPr id="773" name="文本框 772">
            <a:extLst>
              <a:ext uri="{FF2B5EF4-FFF2-40B4-BE49-F238E27FC236}">
                <a16:creationId xmlns:a16="http://schemas.microsoft.com/office/drawing/2014/main" id="{5F8003B3-E555-429E-857A-8310CBDC8942}"/>
              </a:ext>
            </a:extLst>
          </p:cNvPr>
          <p:cNvSpPr txBox="1"/>
          <p:nvPr/>
        </p:nvSpPr>
        <p:spPr>
          <a:xfrm>
            <a:off x="3503997" y="1991425"/>
            <a:ext cx="314800" cy="274600"/>
          </a:xfrm>
          <a:prstGeom prst="rect">
            <a:avLst/>
          </a:prstGeom>
          <a:noFill/>
        </p:spPr>
        <p:txBody>
          <a:bodyPr wrap="square">
            <a:spAutoFit/>
          </a:bodyPr>
          <a:lstStyle/>
          <a:p>
            <a:pPr algn="ctr"/>
            <a:r>
              <a:rPr lang="en-US" altLang="zh-CN" sz="1200" b="1" dirty="0">
                <a:latin typeface="Georgia" panose="02040502050405020303" pitchFamily="18" charset="0"/>
              </a:rPr>
              <a:t>…</a:t>
            </a:r>
            <a:endParaRPr lang="zh-CN" altLang="en-US" sz="1200" b="1" dirty="0">
              <a:latin typeface="Georgia" panose="02040502050405020303" pitchFamily="18" charset="0"/>
            </a:endParaRPr>
          </a:p>
        </p:txBody>
      </p:sp>
      <p:cxnSp>
        <p:nvCxnSpPr>
          <p:cNvPr id="774" name="直接箭头连接符 773">
            <a:extLst>
              <a:ext uri="{FF2B5EF4-FFF2-40B4-BE49-F238E27FC236}">
                <a16:creationId xmlns:a16="http://schemas.microsoft.com/office/drawing/2014/main" id="{E4CE92B0-828C-48A0-B093-D18979B5B045}"/>
              </a:ext>
            </a:extLst>
          </p:cNvPr>
          <p:cNvCxnSpPr>
            <a:stCxn id="772" idx="2"/>
          </p:cNvCxnSpPr>
          <p:nvPr/>
        </p:nvCxnSpPr>
        <p:spPr>
          <a:xfrm flipH="1">
            <a:off x="2241400" y="2185625"/>
            <a:ext cx="192503" cy="0"/>
          </a:xfrm>
          <a:prstGeom prst="straightConnector1">
            <a:avLst/>
          </a:prstGeom>
          <a:solidFill>
            <a:srgbClr val="4FB83E"/>
          </a:solidFill>
          <a:ln w="19050">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sp>
        <p:nvSpPr>
          <p:cNvPr id="775" name="椭圆 774">
            <a:extLst>
              <a:ext uri="{FF2B5EF4-FFF2-40B4-BE49-F238E27FC236}">
                <a16:creationId xmlns:a16="http://schemas.microsoft.com/office/drawing/2014/main" id="{46C1DD96-D157-A363-4C4F-DFE2A61A9E24}"/>
              </a:ext>
            </a:extLst>
          </p:cNvPr>
          <p:cNvSpPr/>
          <p:nvPr/>
        </p:nvSpPr>
        <p:spPr>
          <a:xfrm>
            <a:off x="2855147" y="2118249"/>
            <a:ext cx="267240" cy="124561"/>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sp>
        <p:nvSpPr>
          <p:cNvPr id="776" name="椭圆 775">
            <a:extLst>
              <a:ext uri="{FF2B5EF4-FFF2-40B4-BE49-F238E27FC236}">
                <a16:creationId xmlns:a16="http://schemas.microsoft.com/office/drawing/2014/main" id="{2165C368-33A5-4D52-72C0-33E7130F8C27}"/>
              </a:ext>
            </a:extLst>
          </p:cNvPr>
          <p:cNvSpPr/>
          <p:nvPr/>
        </p:nvSpPr>
        <p:spPr>
          <a:xfrm>
            <a:off x="3218073" y="2118249"/>
            <a:ext cx="267240" cy="124561"/>
          </a:xfrm>
          <a:prstGeom prst="ellipse">
            <a:avLst/>
          </a:prstGeom>
          <a:solidFill>
            <a:schemeClr val="bg1">
              <a:lumMod val="85000"/>
            </a:schemeClr>
          </a:solidFill>
          <a:ln w="9525" cap="sq">
            <a:solidFill>
              <a:srgbClr val="000000"/>
            </a:solidFill>
            <a:prstDash val="solid"/>
            <a:miter lim="800000"/>
          </a:ln>
        </p:spPr>
        <p:txBody>
          <a:bodyPr vert="horz" wrap="square" lIns="91440" tIns="45720" rIns="91440" bIns="45720" numCol="1" anchor="t" anchorCtr="0" compatLnSpc="1"/>
          <a:lstStyle/>
          <a:p>
            <a:endParaRPr lang="zh-CN" altLang="en-US" sz="1100">
              <a:latin typeface="Times New Roman" panose="02020603050405020304" pitchFamily="18" charset="0"/>
              <a:cs typeface="Times New Roman" panose="02020603050405020304" pitchFamily="18" charset="0"/>
            </a:endParaRPr>
          </a:p>
        </p:txBody>
      </p:sp>
      <p:cxnSp>
        <p:nvCxnSpPr>
          <p:cNvPr id="777" name="直接箭头连接符 776">
            <a:extLst>
              <a:ext uri="{FF2B5EF4-FFF2-40B4-BE49-F238E27FC236}">
                <a16:creationId xmlns:a16="http://schemas.microsoft.com/office/drawing/2014/main" id="{C1DAD2C7-9382-66AB-D6AA-E5922BABF392}"/>
              </a:ext>
            </a:extLst>
          </p:cNvPr>
          <p:cNvCxnSpPr/>
          <p:nvPr/>
        </p:nvCxnSpPr>
        <p:spPr>
          <a:xfrm flipH="1">
            <a:off x="3941659" y="2172603"/>
            <a:ext cx="192503" cy="0"/>
          </a:xfrm>
          <a:prstGeom prst="straightConnector1">
            <a:avLst/>
          </a:prstGeom>
          <a:solidFill>
            <a:srgbClr val="4FB83E"/>
          </a:solidFill>
          <a:ln w="19050">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grpSp>
        <p:nvGrpSpPr>
          <p:cNvPr id="778" name="组合 777">
            <a:extLst>
              <a:ext uri="{FF2B5EF4-FFF2-40B4-BE49-F238E27FC236}">
                <a16:creationId xmlns:a16="http://schemas.microsoft.com/office/drawing/2014/main" id="{EA99C662-64EC-BFF4-67BE-2E0F0C53FFBD}"/>
              </a:ext>
            </a:extLst>
          </p:cNvPr>
          <p:cNvGrpSpPr/>
          <p:nvPr/>
        </p:nvGrpSpPr>
        <p:grpSpPr>
          <a:xfrm>
            <a:off x="486790" y="3436331"/>
            <a:ext cx="468236" cy="412189"/>
            <a:chOff x="1951128" y="971647"/>
            <a:chExt cx="732819" cy="583318"/>
          </a:xfrm>
        </p:grpSpPr>
        <p:grpSp>
          <p:nvGrpSpPr>
            <p:cNvPr id="779" name="组合 778">
              <a:extLst>
                <a:ext uri="{FF2B5EF4-FFF2-40B4-BE49-F238E27FC236}">
                  <a16:creationId xmlns:a16="http://schemas.microsoft.com/office/drawing/2014/main" id="{93709267-D41E-CECF-D41C-9D40B2270453}"/>
                </a:ext>
              </a:extLst>
            </p:cNvPr>
            <p:cNvGrpSpPr/>
            <p:nvPr/>
          </p:nvGrpSpPr>
          <p:grpSpPr>
            <a:xfrm>
              <a:off x="1951128" y="1070436"/>
              <a:ext cx="732819" cy="484529"/>
              <a:chOff x="2202429" y="2151801"/>
              <a:chExt cx="2064494" cy="373120"/>
            </a:xfrm>
          </p:grpSpPr>
          <p:sp>
            <p:nvSpPr>
              <p:cNvPr id="781" name="Rectangle 58">
                <a:extLst>
                  <a:ext uri="{FF2B5EF4-FFF2-40B4-BE49-F238E27FC236}">
                    <a16:creationId xmlns:a16="http://schemas.microsoft.com/office/drawing/2014/main" id="{25094F61-4B79-E95F-3962-8B90AB14BE6D}"/>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782" name="文本框 781">
                <a:extLst>
                  <a:ext uri="{FF2B5EF4-FFF2-40B4-BE49-F238E27FC236}">
                    <a16:creationId xmlns:a16="http://schemas.microsoft.com/office/drawing/2014/main" id="{42DFC12E-517E-3032-227F-15DABF4AC22B}"/>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80" name="文本框 779">
                  <a:extLst>
                    <a:ext uri="{FF2B5EF4-FFF2-40B4-BE49-F238E27FC236}">
                      <a16:creationId xmlns:a16="http://schemas.microsoft.com/office/drawing/2014/main" id="{2A52F1BA-2B7C-C0C7-A180-A3FEA37275AD}"/>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780" name="文本框 779">
                  <a:extLst>
                    <a:ext uri="{FF2B5EF4-FFF2-40B4-BE49-F238E27FC236}">
                      <a16:creationId xmlns:a16="http://schemas.microsoft.com/office/drawing/2014/main" id="{2A52F1BA-2B7C-C0C7-A180-A3FEA37275AD}"/>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7"/>
                  <a:stretch>
                    <a:fillRect r="-38462"/>
                  </a:stretch>
                </a:blipFill>
              </p:spPr>
              <p:txBody>
                <a:bodyPr/>
                <a:lstStyle/>
                <a:p>
                  <a:r>
                    <a:rPr lang="zh-CN" altLang="en-US">
                      <a:noFill/>
                    </a:rPr>
                    <a:t> </a:t>
                  </a:r>
                </a:p>
              </p:txBody>
            </p:sp>
          </mc:Fallback>
        </mc:AlternateContent>
      </p:grpSp>
      <p:cxnSp>
        <p:nvCxnSpPr>
          <p:cNvPr id="783" name="直接连接符 782">
            <a:extLst>
              <a:ext uri="{FF2B5EF4-FFF2-40B4-BE49-F238E27FC236}">
                <a16:creationId xmlns:a16="http://schemas.microsoft.com/office/drawing/2014/main" id="{9B55074B-5C3B-A27D-6773-4F03BBF562F2}"/>
              </a:ext>
            </a:extLst>
          </p:cNvPr>
          <p:cNvCxnSpPr/>
          <p:nvPr/>
        </p:nvCxnSpPr>
        <p:spPr>
          <a:xfrm>
            <a:off x="503210" y="4165013"/>
            <a:ext cx="1433018" cy="0"/>
          </a:xfrm>
          <a:prstGeom prst="line">
            <a:avLst/>
          </a:prstGeom>
          <a:noFill/>
          <a:ln w="190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cxnSp>
      <p:cxnSp>
        <p:nvCxnSpPr>
          <p:cNvPr id="784" name="直接连接符 783">
            <a:extLst>
              <a:ext uri="{FF2B5EF4-FFF2-40B4-BE49-F238E27FC236}">
                <a16:creationId xmlns:a16="http://schemas.microsoft.com/office/drawing/2014/main" id="{9AEDA61B-222B-91BE-D778-4888FDAD6AEF}"/>
              </a:ext>
            </a:extLst>
          </p:cNvPr>
          <p:cNvCxnSpPr/>
          <p:nvPr/>
        </p:nvCxnSpPr>
        <p:spPr>
          <a:xfrm>
            <a:off x="522458" y="3398963"/>
            <a:ext cx="1401878" cy="0"/>
          </a:xfrm>
          <a:prstGeom prst="line">
            <a:avLst/>
          </a:prstGeom>
          <a:noFill/>
          <a:ln w="190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cxnSp>
      <p:cxnSp>
        <p:nvCxnSpPr>
          <p:cNvPr id="785" name="直接连接符 784">
            <a:extLst>
              <a:ext uri="{FF2B5EF4-FFF2-40B4-BE49-F238E27FC236}">
                <a16:creationId xmlns:a16="http://schemas.microsoft.com/office/drawing/2014/main" id="{E5F18516-CDFC-583A-583B-601129A40BDE}"/>
              </a:ext>
            </a:extLst>
          </p:cNvPr>
          <p:cNvCxnSpPr/>
          <p:nvPr/>
        </p:nvCxnSpPr>
        <p:spPr>
          <a:xfrm>
            <a:off x="486789" y="2514582"/>
            <a:ext cx="1361112" cy="5096"/>
          </a:xfrm>
          <a:prstGeom prst="line">
            <a:avLst/>
          </a:prstGeom>
          <a:noFill/>
          <a:ln w="190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cxnSp>
      <p:sp>
        <p:nvSpPr>
          <p:cNvPr id="787" name="文本框 786">
            <a:extLst>
              <a:ext uri="{FF2B5EF4-FFF2-40B4-BE49-F238E27FC236}">
                <a16:creationId xmlns:a16="http://schemas.microsoft.com/office/drawing/2014/main" id="{03FDB2BF-C7AF-0EB2-23A3-F041F4D5ECA0}"/>
              </a:ext>
            </a:extLst>
          </p:cNvPr>
          <p:cNvSpPr txBox="1"/>
          <p:nvPr/>
        </p:nvSpPr>
        <p:spPr>
          <a:xfrm>
            <a:off x="596630" y="1413913"/>
            <a:ext cx="4152978" cy="374571"/>
          </a:xfrm>
          <a:prstGeom prst="roundRect">
            <a:avLst/>
          </a:prstGeom>
          <a:solidFill>
            <a:schemeClr val="accent5"/>
          </a:solidFill>
          <a:ln>
            <a:noFill/>
          </a:ln>
        </p:spPr>
        <p:style>
          <a:lnRef idx="3">
            <a:schemeClr val="lt1"/>
          </a:lnRef>
          <a:fillRef idx="1">
            <a:schemeClr val="accent2"/>
          </a:fillRef>
          <a:effectRef idx="1">
            <a:schemeClr val="accent2"/>
          </a:effectRef>
          <a:fontRef idx="minor">
            <a:schemeClr val="lt1"/>
          </a:fontRef>
        </p:style>
        <p:txBody>
          <a:bodyPr wrap="square">
            <a:spAutoFit/>
          </a:bodyPr>
          <a:lstStyle>
            <a:defPPr>
              <a:defRPr lang="zh-CN"/>
            </a:defPPr>
            <a:lvl1pPr algn="ctr">
              <a:defRPr sz="1400" i="0">
                <a:effectLst/>
                <a:latin typeface="Consolas" panose="020B0609020204030204" pitchFamily="49" charset="0"/>
              </a:defRPr>
            </a:lvl1pPr>
          </a:lstStyle>
          <a:p>
            <a:pPr algn="ctr"/>
            <a:r>
              <a:rPr lang="en-US" altLang="zh-CN" sz="1600" b="1" dirty="0">
                <a:latin typeface="Georgia" panose="02040502050405020303" pitchFamily="18" charset="0"/>
              </a:rPr>
              <a:t>Multi-Robot Behavior Tree Planning</a:t>
            </a:r>
            <a:endParaRPr lang="zh-CN" altLang="en-US" sz="1600" b="1" dirty="0">
              <a:latin typeface="Georgia" panose="02040502050405020303" pitchFamily="18" charset="0"/>
            </a:endParaRPr>
          </a:p>
        </p:txBody>
      </p:sp>
      <p:grpSp>
        <p:nvGrpSpPr>
          <p:cNvPr id="788" name="组合 787">
            <a:extLst>
              <a:ext uri="{FF2B5EF4-FFF2-40B4-BE49-F238E27FC236}">
                <a16:creationId xmlns:a16="http://schemas.microsoft.com/office/drawing/2014/main" id="{DCDC47C6-2FAD-0B4E-6DBB-42C6E52EDF38}"/>
              </a:ext>
            </a:extLst>
          </p:cNvPr>
          <p:cNvGrpSpPr/>
          <p:nvPr/>
        </p:nvGrpSpPr>
        <p:grpSpPr>
          <a:xfrm>
            <a:off x="494151" y="4237484"/>
            <a:ext cx="468236" cy="412189"/>
            <a:chOff x="1951128" y="971647"/>
            <a:chExt cx="732819" cy="583318"/>
          </a:xfrm>
        </p:grpSpPr>
        <p:grpSp>
          <p:nvGrpSpPr>
            <p:cNvPr id="789" name="组合 788">
              <a:extLst>
                <a:ext uri="{FF2B5EF4-FFF2-40B4-BE49-F238E27FC236}">
                  <a16:creationId xmlns:a16="http://schemas.microsoft.com/office/drawing/2014/main" id="{C7D87AF9-C838-9BE2-CE79-374392CCEA95}"/>
                </a:ext>
              </a:extLst>
            </p:cNvPr>
            <p:cNvGrpSpPr/>
            <p:nvPr/>
          </p:nvGrpSpPr>
          <p:grpSpPr>
            <a:xfrm>
              <a:off x="1951128" y="1070436"/>
              <a:ext cx="732819" cy="484529"/>
              <a:chOff x="2202429" y="2151801"/>
              <a:chExt cx="2064494" cy="373120"/>
            </a:xfrm>
          </p:grpSpPr>
          <p:sp>
            <p:nvSpPr>
              <p:cNvPr id="791" name="Rectangle 58">
                <a:extLst>
                  <a:ext uri="{FF2B5EF4-FFF2-40B4-BE49-F238E27FC236}">
                    <a16:creationId xmlns:a16="http://schemas.microsoft.com/office/drawing/2014/main" id="{52B80CE6-2CAB-B51B-93F2-8392D6C55A29}"/>
                  </a:ext>
                </a:extLst>
              </p:cNvPr>
              <p:cNvSpPr>
                <a:spLocks noChangeArrowheads="1"/>
              </p:cNvSpPr>
              <p:nvPr/>
            </p:nvSpPr>
            <p:spPr bwMode="auto">
              <a:xfrm>
                <a:off x="2310283" y="2151801"/>
                <a:ext cx="1876298" cy="261611"/>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792" name="文本框 791">
                <a:extLst>
                  <a:ext uri="{FF2B5EF4-FFF2-40B4-BE49-F238E27FC236}">
                    <a16:creationId xmlns:a16="http://schemas.microsoft.com/office/drawing/2014/main" id="{A8935C33-BE23-2646-BCA4-3094FFDF45AF}"/>
                  </a:ext>
                </a:extLst>
              </p:cNvPr>
              <p:cNvSpPr txBox="1"/>
              <p:nvPr/>
            </p:nvSpPr>
            <p:spPr>
              <a:xfrm>
                <a:off x="2202429" y="2155972"/>
                <a:ext cx="2064494" cy="368949"/>
              </a:xfrm>
              <a:prstGeom prst="rect">
                <a:avLst/>
              </a:prstGeom>
              <a:noFill/>
            </p:spPr>
            <p:txBody>
              <a:bodyPr wrap="square">
                <a:spAutoFit/>
              </a:bodyPr>
              <a:lstStyle/>
              <a:p>
                <a:pPr algn="ct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90" name="文本框 789">
                  <a:extLst>
                    <a:ext uri="{FF2B5EF4-FFF2-40B4-BE49-F238E27FC236}">
                      <a16:creationId xmlns:a16="http://schemas.microsoft.com/office/drawing/2014/main" id="{C0E318D7-4F26-BEA8-F1A7-402E34A2099F}"/>
                    </a:ext>
                  </a:extLst>
                </p:cNvPr>
                <p:cNvSpPr txBox="1"/>
                <p:nvPr/>
              </p:nvSpPr>
              <p:spPr>
                <a:xfrm>
                  <a:off x="2041996" y="971647"/>
                  <a:ext cx="366410" cy="479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𝑎</m:t>
                            </m:r>
                          </m:e>
                          <m:sub>
                            <m:r>
                              <a:rPr lang="en-US" altLang="zh-CN" sz="1600" i="1">
                                <a:latin typeface="Cambria Math" panose="02040503050406030204" pitchFamily="18" charset="0"/>
                                <a:cs typeface="Times New Roman" panose="020206030504050203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790" name="文本框 789">
                  <a:extLst>
                    <a:ext uri="{FF2B5EF4-FFF2-40B4-BE49-F238E27FC236}">
                      <a16:creationId xmlns:a16="http://schemas.microsoft.com/office/drawing/2014/main" id="{C0E318D7-4F26-BEA8-F1A7-402E34A2099F}"/>
                    </a:ext>
                  </a:extLst>
                </p:cNvPr>
                <p:cNvSpPr txBox="1">
                  <a:spLocks noRot="1" noChangeAspect="1" noMove="1" noResize="1" noEditPoints="1" noAdjustHandles="1" noChangeArrowheads="1" noChangeShapeType="1" noTextEdit="1"/>
                </p:cNvSpPr>
                <p:nvPr/>
              </p:nvSpPr>
              <p:spPr>
                <a:xfrm>
                  <a:off x="2041996" y="971647"/>
                  <a:ext cx="366410" cy="479112"/>
                </a:xfrm>
                <a:prstGeom prst="rect">
                  <a:avLst/>
                </a:prstGeom>
                <a:blipFill>
                  <a:blip r:embed="rId8"/>
                  <a:stretch>
                    <a:fillRect r="-44737"/>
                  </a:stretch>
                </a:blipFill>
              </p:spPr>
              <p:txBody>
                <a:bodyPr/>
                <a:lstStyle/>
                <a:p>
                  <a:r>
                    <a:rPr lang="zh-CN" altLang="en-US">
                      <a:noFill/>
                    </a:rPr>
                    <a:t> </a:t>
                  </a:r>
                </a:p>
              </p:txBody>
            </p:sp>
          </mc:Fallback>
        </mc:AlternateContent>
      </p:grpSp>
      <p:sp>
        <p:nvSpPr>
          <p:cNvPr id="793" name="矩形 792">
            <a:extLst>
              <a:ext uri="{FF2B5EF4-FFF2-40B4-BE49-F238E27FC236}">
                <a16:creationId xmlns:a16="http://schemas.microsoft.com/office/drawing/2014/main" id="{47DA4402-BC22-0500-808C-DD29FB5CB65E}"/>
              </a:ext>
            </a:extLst>
          </p:cNvPr>
          <p:cNvSpPr/>
          <p:nvPr/>
        </p:nvSpPr>
        <p:spPr>
          <a:xfrm>
            <a:off x="547372" y="5399300"/>
            <a:ext cx="869096" cy="97044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5" name="文本框 25">
            <a:extLst>
              <a:ext uri="{FF2B5EF4-FFF2-40B4-BE49-F238E27FC236}">
                <a16:creationId xmlns:a16="http://schemas.microsoft.com/office/drawing/2014/main" id="{D58C65C2-4F8F-9BC1-1465-310E2CB42874}"/>
              </a:ext>
            </a:extLst>
          </p:cNvPr>
          <p:cNvSpPr txBox="1"/>
          <p:nvPr/>
        </p:nvSpPr>
        <p:spPr>
          <a:xfrm>
            <a:off x="8991390" y="6065826"/>
            <a:ext cx="744535" cy="2746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latin typeface="Georgia" panose="02040502050405020303" pitchFamily="18" charset="0"/>
              </a:rPr>
              <a:t>LLM</a:t>
            </a:r>
            <a:endParaRPr lang="zh-CN" altLang="en-US" sz="1200" b="1" dirty="0">
              <a:latin typeface="Georgia" panose="02040502050405020303" pitchFamily="18" charset="0"/>
            </a:endParaRPr>
          </a:p>
        </p:txBody>
      </p:sp>
      <p:pic>
        <p:nvPicPr>
          <p:cNvPr id="796" name="图片 795">
            <a:extLst>
              <a:ext uri="{FF2B5EF4-FFF2-40B4-BE49-F238E27FC236}">
                <a16:creationId xmlns:a16="http://schemas.microsoft.com/office/drawing/2014/main" id="{D5A39311-5E3B-0EC7-17A7-3DFC0F9E233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670" t="8985" r="51933" b="8108"/>
          <a:stretch>
            <a:fillRect/>
          </a:stretch>
        </p:blipFill>
        <p:spPr>
          <a:xfrm>
            <a:off x="9063861" y="5468499"/>
            <a:ext cx="600157" cy="616577"/>
          </a:xfrm>
          <a:prstGeom prst="rect">
            <a:avLst/>
          </a:prstGeom>
        </p:spPr>
      </p:pic>
      <p:grpSp>
        <p:nvGrpSpPr>
          <p:cNvPr id="797" name="组合 796">
            <a:extLst>
              <a:ext uri="{FF2B5EF4-FFF2-40B4-BE49-F238E27FC236}">
                <a16:creationId xmlns:a16="http://schemas.microsoft.com/office/drawing/2014/main" id="{1839B3F6-F6E0-4A49-C66F-B8512DD03458}"/>
              </a:ext>
            </a:extLst>
          </p:cNvPr>
          <p:cNvGrpSpPr/>
          <p:nvPr/>
        </p:nvGrpSpPr>
        <p:grpSpPr>
          <a:xfrm rot="10800000">
            <a:off x="8592228" y="5718753"/>
            <a:ext cx="443324" cy="262144"/>
            <a:chOff x="6589624" y="3836670"/>
            <a:chExt cx="526303" cy="333313"/>
          </a:xfrm>
          <a:solidFill>
            <a:schemeClr val="bg2">
              <a:lumMod val="50000"/>
            </a:schemeClr>
          </a:solidFill>
        </p:grpSpPr>
        <p:sp>
          <p:nvSpPr>
            <p:cNvPr id="798" name="箭头: 右 797">
              <a:extLst>
                <a:ext uri="{FF2B5EF4-FFF2-40B4-BE49-F238E27FC236}">
                  <a16:creationId xmlns:a16="http://schemas.microsoft.com/office/drawing/2014/main" id="{C61E6A93-70AF-52F5-0B73-030BE55BA230}"/>
                </a:ext>
              </a:extLst>
            </p:cNvPr>
            <p:cNvSpPr/>
            <p:nvPr/>
          </p:nvSpPr>
          <p:spPr>
            <a:xfrm>
              <a:off x="6751320" y="3836670"/>
              <a:ext cx="364607" cy="333313"/>
            </a:xfrm>
            <a:prstGeom prst="rightArrow">
              <a:avLst>
                <a:gd name="adj1" fmla="val 50000"/>
                <a:gd name="adj2" fmla="val 93573"/>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Georgia" panose="02040502050405020303" pitchFamily="18" charset="0"/>
              </a:endParaRPr>
            </a:p>
          </p:txBody>
        </p:sp>
        <p:sp>
          <p:nvSpPr>
            <p:cNvPr id="799" name="矩形 798">
              <a:extLst>
                <a:ext uri="{FF2B5EF4-FFF2-40B4-BE49-F238E27FC236}">
                  <a16:creationId xmlns:a16="http://schemas.microsoft.com/office/drawing/2014/main" id="{0158059C-5EEF-A307-A1F8-994575EDE67D}"/>
                </a:ext>
              </a:extLst>
            </p:cNvPr>
            <p:cNvSpPr/>
            <p:nvPr/>
          </p:nvSpPr>
          <p:spPr>
            <a:xfrm>
              <a:off x="6656070" y="3920943"/>
              <a:ext cx="63093"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Georgia" panose="02040502050405020303" pitchFamily="18" charset="0"/>
              </a:endParaRPr>
            </a:p>
          </p:txBody>
        </p:sp>
        <p:sp>
          <p:nvSpPr>
            <p:cNvPr id="800" name="矩形 799">
              <a:extLst>
                <a:ext uri="{FF2B5EF4-FFF2-40B4-BE49-F238E27FC236}">
                  <a16:creationId xmlns:a16="http://schemas.microsoft.com/office/drawing/2014/main" id="{19142F19-CEA1-F781-8D8E-FFC86BC24C41}"/>
                </a:ext>
              </a:extLst>
            </p:cNvPr>
            <p:cNvSpPr/>
            <p:nvPr/>
          </p:nvSpPr>
          <p:spPr>
            <a:xfrm>
              <a:off x="6589624" y="3920943"/>
              <a:ext cx="36000"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Georgia" panose="02040502050405020303" pitchFamily="18" charset="0"/>
              </a:endParaRPr>
            </a:p>
          </p:txBody>
        </p:sp>
      </p:grpSp>
      <p:sp>
        <p:nvSpPr>
          <p:cNvPr id="801" name="矩形: 圆角 800">
            <a:extLst>
              <a:ext uri="{FF2B5EF4-FFF2-40B4-BE49-F238E27FC236}">
                <a16:creationId xmlns:a16="http://schemas.microsoft.com/office/drawing/2014/main" id="{A26C91A3-BCCF-8CB3-1CA0-520B9E4B7BEA}"/>
              </a:ext>
            </a:extLst>
          </p:cNvPr>
          <p:cNvSpPr/>
          <p:nvPr/>
        </p:nvSpPr>
        <p:spPr>
          <a:xfrm>
            <a:off x="300513" y="5160938"/>
            <a:ext cx="11590973" cy="1323178"/>
          </a:xfrm>
          <a:prstGeom prst="roundRect">
            <a:avLst>
              <a:gd name="adj" fmla="val 4131"/>
            </a:avLst>
          </a:prstGeom>
          <a:noFill/>
          <a:ln w="19050">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802" name="组合 801">
            <a:extLst>
              <a:ext uri="{FF2B5EF4-FFF2-40B4-BE49-F238E27FC236}">
                <a16:creationId xmlns:a16="http://schemas.microsoft.com/office/drawing/2014/main" id="{EF4F72C6-7E1F-4AA0-0A5F-C520BA050160}"/>
              </a:ext>
            </a:extLst>
          </p:cNvPr>
          <p:cNvGrpSpPr/>
          <p:nvPr/>
        </p:nvGrpSpPr>
        <p:grpSpPr>
          <a:xfrm rot="10800000">
            <a:off x="9655527" y="5716489"/>
            <a:ext cx="443324" cy="262144"/>
            <a:chOff x="6589624" y="3836670"/>
            <a:chExt cx="526303" cy="333313"/>
          </a:xfrm>
          <a:solidFill>
            <a:schemeClr val="bg2">
              <a:lumMod val="50000"/>
            </a:schemeClr>
          </a:solidFill>
        </p:grpSpPr>
        <p:sp>
          <p:nvSpPr>
            <p:cNvPr id="803" name="箭头: 右 802">
              <a:extLst>
                <a:ext uri="{FF2B5EF4-FFF2-40B4-BE49-F238E27FC236}">
                  <a16:creationId xmlns:a16="http://schemas.microsoft.com/office/drawing/2014/main" id="{4EF172AE-D8A1-C90E-C3E0-199D1751BCF3}"/>
                </a:ext>
              </a:extLst>
            </p:cNvPr>
            <p:cNvSpPr/>
            <p:nvPr/>
          </p:nvSpPr>
          <p:spPr>
            <a:xfrm>
              <a:off x="6751320" y="3836670"/>
              <a:ext cx="364607" cy="333313"/>
            </a:xfrm>
            <a:prstGeom prst="rightArrow">
              <a:avLst>
                <a:gd name="adj1" fmla="val 50000"/>
                <a:gd name="adj2" fmla="val 93573"/>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Georgia" panose="02040502050405020303" pitchFamily="18" charset="0"/>
              </a:endParaRPr>
            </a:p>
          </p:txBody>
        </p:sp>
        <p:sp>
          <p:nvSpPr>
            <p:cNvPr id="804" name="矩形 803">
              <a:extLst>
                <a:ext uri="{FF2B5EF4-FFF2-40B4-BE49-F238E27FC236}">
                  <a16:creationId xmlns:a16="http://schemas.microsoft.com/office/drawing/2014/main" id="{9D57373A-2ECF-5823-4F83-BF0E2D658420}"/>
                </a:ext>
              </a:extLst>
            </p:cNvPr>
            <p:cNvSpPr/>
            <p:nvPr/>
          </p:nvSpPr>
          <p:spPr>
            <a:xfrm>
              <a:off x="6656070" y="3920943"/>
              <a:ext cx="63093"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Georgia" panose="02040502050405020303" pitchFamily="18" charset="0"/>
              </a:endParaRPr>
            </a:p>
          </p:txBody>
        </p:sp>
        <p:sp>
          <p:nvSpPr>
            <p:cNvPr id="805" name="矩形 804">
              <a:extLst>
                <a:ext uri="{FF2B5EF4-FFF2-40B4-BE49-F238E27FC236}">
                  <a16:creationId xmlns:a16="http://schemas.microsoft.com/office/drawing/2014/main" id="{B779AB24-2342-8A69-B42C-3C73DB0AA64C}"/>
                </a:ext>
              </a:extLst>
            </p:cNvPr>
            <p:cNvSpPr/>
            <p:nvPr/>
          </p:nvSpPr>
          <p:spPr>
            <a:xfrm>
              <a:off x="6589624" y="3920943"/>
              <a:ext cx="36000"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Georgia" panose="02040502050405020303" pitchFamily="18" charset="0"/>
              </a:endParaRPr>
            </a:p>
          </p:txBody>
        </p:sp>
      </p:grpSp>
      <p:sp>
        <p:nvSpPr>
          <p:cNvPr id="806" name="文本框 805">
            <a:extLst>
              <a:ext uri="{FF2B5EF4-FFF2-40B4-BE49-F238E27FC236}">
                <a16:creationId xmlns:a16="http://schemas.microsoft.com/office/drawing/2014/main" id="{3AE77988-3538-A809-FFAA-2B648D035373}"/>
              </a:ext>
            </a:extLst>
          </p:cNvPr>
          <p:cNvSpPr txBox="1"/>
          <p:nvPr/>
        </p:nvSpPr>
        <p:spPr>
          <a:xfrm>
            <a:off x="6783793" y="5953821"/>
            <a:ext cx="2114141" cy="521458"/>
          </a:xfrm>
          <a:prstGeom prst="rect">
            <a:avLst/>
          </a:prstGeom>
          <a:noFill/>
        </p:spPr>
        <p:txBody>
          <a:bodyPr wrap="square">
            <a:spAutoFit/>
          </a:bodyPr>
          <a:lstStyle/>
          <a:p>
            <a:pPr algn="ctr"/>
            <a:r>
              <a:rPr lang="en-US" altLang="zh-CN" sz="1400" dirty="0">
                <a:latin typeface="Georgia" panose="02040502050405020303" pitchFamily="18" charset="0"/>
              </a:rPr>
              <a:t>Task-Related </a:t>
            </a:r>
          </a:p>
          <a:p>
            <a:pPr algn="ctr"/>
            <a:r>
              <a:rPr lang="en-US" altLang="zh-CN" sz="1400" dirty="0">
                <a:latin typeface="Georgia" panose="02040502050405020303" pitchFamily="18" charset="0"/>
              </a:rPr>
              <a:t>Action Sequences </a:t>
            </a:r>
            <a:endParaRPr lang="zh-CN" altLang="en-US" sz="1400" dirty="0">
              <a:latin typeface="Georgia" panose="02040502050405020303" pitchFamily="18" charset="0"/>
            </a:endParaRPr>
          </a:p>
        </p:txBody>
      </p:sp>
      <p:sp>
        <p:nvSpPr>
          <p:cNvPr id="807" name="文本框 806">
            <a:extLst>
              <a:ext uri="{FF2B5EF4-FFF2-40B4-BE49-F238E27FC236}">
                <a16:creationId xmlns:a16="http://schemas.microsoft.com/office/drawing/2014/main" id="{138707EA-0B74-2CD5-BD89-1B8AAEB366E0}"/>
              </a:ext>
            </a:extLst>
          </p:cNvPr>
          <p:cNvSpPr txBox="1"/>
          <p:nvPr/>
        </p:nvSpPr>
        <p:spPr>
          <a:xfrm>
            <a:off x="3847378" y="5051174"/>
            <a:ext cx="4581016" cy="364624"/>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a:latin typeface="Georgia" panose="02040502050405020303" pitchFamily="18" charset="0"/>
              </a:defRPr>
            </a:lvl1pPr>
          </a:lstStyle>
          <a:p>
            <a:r>
              <a:rPr lang="en-US" altLang="zh-CN" sz="1600" b="1" dirty="0"/>
              <a:t>Optional Plugin: Subtree Pre-Planning</a:t>
            </a:r>
            <a:endParaRPr lang="zh-CN" altLang="en-US" sz="1600" b="1" dirty="0"/>
          </a:p>
        </p:txBody>
      </p:sp>
      <p:grpSp>
        <p:nvGrpSpPr>
          <p:cNvPr id="811" name="组合 810">
            <a:extLst>
              <a:ext uri="{FF2B5EF4-FFF2-40B4-BE49-F238E27FC236}">
                <a16:creationId xmlns:a16="http://schemas.microsoft.com/office/drawing/2014/main" id="{39339F6B-EC75-6AEE-29AB-8B120B6AB8CA}"/>
              </a:ext>
            </a:extLst>
          </p:cNvPr>
          <p:cNvGrpSpPr/>
          <p:nvPr/>
        </p:nvGrpSpPr>
        <p:grpSpPr>
          <a:xfrm>
            <a:off x="4972136" y="5491468"/>
            <a:ext cx="737175" cy="430886"/>
            <a:chOff x="4700708" y="5262196"/>
            <a:chExt cx="435846" cy="590200"/>
          </a:xfrm>
        </p:grpSpPr>
        <p:sp>
          <p:nvSpPr>
            <p:cNvPr id="812" name="Rectangle 58">
              <a:extLst>
                <a:ext uri="{FF2B5EF4-FFF2-40B4-BE49-F238E27FC236}">
                  <a16:creationId xmlns:a16="http://schemas.microsoft.com/office/drawing/2014/main" id="{B4724ED1-9379-EBED-E8BD-78F95C1FE19C}"/>
                </a:ext>
              </a:extLst>
            </p:cNvPr>
            <p:cNvSpPr>
              <a:spLocks noChangeArrowheads="1"/>
            </p:cNvSpPr>
            <p:nvPr/>
          </p:nvSpPr>
          <p:spPr bwMode="auto">
            <a:xfrm>
              <a:off x="4709624" y="5308826"/>
              <a:ext cx="426930" cy="487866"/>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13" name="文本框 812">
              <a:extLst>
                <a:ext uri="{FF2B5EF4-FFF2-40B4-BE49-F238E27FC236}">
                  <a16:creationId xmlns:a16="http://schemas.microsoft.com/office/drawing/2014/main" id="{AF298906-2DDE-1972-2374-603CE3FC8AAD}"/>
                </a:ext>
              </a:extLst>
            </p:cNvPr>
            <p:cNvSpPr txBox="1"/>
            <p:nvPr/>
          </p:nvSpPr>
          <p:spPr>
            <a:xfrm>
              <a:off x="4700708" y="5262196"/>
              <a:ext cx="430554" cy="590200"/>
            </a:xfrm>
            <a:prstGeom prst="rect">
              <a:avLst/>
            </a:prstGeom>
            <a:noFill/>
          </p:spPr>
          <p:txBody>
            <a:bodyPr wrap="square">
              <a:spAutoFit/>
            </a:bodyPr>
            <a:lstStyle/>
            <a:p>
              <a:pPr algn="ctr"/>
              <a:r>
                <a:rPr lang="en-US" altLang="zh-CN" sz="1100" dirty="0">
                  <a:latin typeface="Georgia" panose="02040502050405020303" pitchFamily="18" charset="0"/>
                </a:rPr>
                <a:t>Walk</a:t>
              </a:r>
            </a:p>
            <a:p>
              <a:pPr algn="ctr"/>
              <a:r>
                <a:rPr lang="en-US" altLang="zh-CN" sz="1100" dirty="0">
                  <a:latin typeface="Georgia" panose="02040502050405020303" pitchFamily="18" charset="0"/>
                </a:rPr>
                <a:t>(self, pie)</a:t>
              </a:r>
              <a:endParaRPr lang="zh-CN" altLang="en-US" sz="1100" dirty="0">
                <a:latin typeface="Georgia" panose="02040502050405020303" pitchFamily="18" charset="0"/>
              </a:endParaRPr>
            </a:p>
          </p:txBody>
        </p:sp>
      </p:grpSp>
      <p:grpSp>
        <p:nvGrpSpPr>
          <p:cNvPr id="814" name="组合 813">
            <a:extLst>
              <a:ext uri="{FF2B5EF4-FFF2-40B4-BE49-F238E27FC236}">
                <a16:creationId xmlns:a16="http://schemas.microsoft.com/office/drawing/2014/main" id="{29E1787C-505A-023B-7B9D-F392B5939E4A}"/>
              </a:ext>
            </a:extLst>
          </p:cNvPr>
          <p:cNvGrpSpPr/>
          <p:nvPr/>
        </p:nvGrpSpPr>
        <p:grpSpPr>
          <a:xfrm>
            <a:off x="5754041" y="5490901"/>
            <a:ext cx="862303" cy="430886"/>
            <a:chOff x="4716236" y="5253055"/>
            <a:chExt cx="509592" cy="590199"/>
          </a:xfrm>
        </p:grpSpPr>
        <p:sp>
          <p:nvSpPr>
            <p:cNvPr id="815" name="Rectangle 58">
              <a:extLst>
                <a:ext uri="{FF2B5EF4-FFF2-40B4-BE49-F238E27FC236}">
                  <a16:creationId xmlns:a16="http://schemas.microsoft.com/office/drawing/2014/main" id="{54E809E8-3EAB-3127-D475-15BF7592EACD}"/>
                </a:ext>
              </a:extLst>
            </p:cNvPr>
            <p:cNvSpPr>
              <a:spLocks noChangeArrowheads="1"/>
            </p:cNvSpPr>
            <p:nvPr/>
          </p:nvSpPr>
          <p:spPr bwMode="auto">
            <a:xfrm>
              <a:off x="4733479" y="5303249"/>
              <a:ext cx="475107"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16" name="文本框 815">
              <a:extLst>
                <a:ext uri="{FF2B5EF4-FFF2-40B4-BE49-F238E27FC236}">
                  <a16:creationId xmlns:a16="http://schemas.microsoft.com/office/drawing/2014/main" id="{2828E8D8-BC50-BD31-CD44-0D5A9FC47415}"/>
                </a:ext>
              </a:extLst>
            </p:cNvPr>
            <p:cNvSpPr txBox="1"/>
            <p:nvPr/>
          </p:nvSpPr>
          <p:spPr>
            <a:xfrm>
              <a:off x="4716236" y="5253055"/>
              <a:ext cx="509592" cy="590199"/>
            </a:xfrm>
            <a:prstGeom prst="rect">
              <a:avLst/>
            </a:prstGeom>
            <a:noFill/>
          </p:spPr>
          <p:txBody>
            <a:bodyPr wrap="square">
              <a:spAutoFit/>
            </a:bodyPr>
            <a:lstStyle/>
            <a:p>
              <a:pPr algn="ctr"/>
              <a:r>
                <a:rPr lang="en-US" altLang="zh-CN" sz="1100" dirty="0" err="1">
                  <a:latin typeface="Georgia" panose="02040502050405020303" pitchFamily="18" charset="0"/>
                </a:rPr>
                <a:t>RightGrab</a:t>
              </a:r>
              <a:endParaRPr lang="en-US" altLang="zh-CN" sz="1100" dirty="0">
                <a:latin typeface="Georgia" panose="02040502050405020303" pitchFamily="18" charset="0"/>
              </a:endParaRPr>
            </a:p>
            <a:p>
              <a:pPr algn="ctr"/>
              <a:r>
                <a:rPr lang="en-US" altLang="zh-CN" sz="1100" dirty="0">
                  <a:latin typeface="Georgia" panose="02040502050405020303" pitchFamily="18" charset="0"/>
                </a:rPr>
                <a:t>(self, pie)</a:t>
              </a:r>
              <a:endParaRPr lang="zh-CN" altLang="en-US" sz="1100" dirty="0">
                <a:latin typeface="Georgia" panose="02040502050405020303" pitchFamily="18" charset="0"/>
              </a:endParaRPr>
            </a:p>
          </p:txBody>
        </p:sp>
      </p:grpSp>
      <p:grpSp>
        <p:nvGrpSpPr>
          <p:cNvPr id="820" name="组合 819">
            <a:extLst>
              <a:ext uri="{FF2B5EF4-FFF2-40B4-BE49-F238E27FC236}">
                <a16:creationId xmlns:a16="http://schemas.microsoft.com/office/drawing/2014/main" id="{A0EA46B5-7E7C-398E-71B4-B76DA71CAA7E}"/>
              </a:ext>
            </a:extLst>
          </p:cNvPr>
          <p:cNvGrpSpPr/>
          <p:nvPr/>
        </p:nvGrpSpPr>
        <p:grpSpPr>
          <a:xfrm>
            <a:off x="4942890" y="5904227"/>
            <a:ext cx="813381" cy="430888"/>
            <a:chOff x="4710698" y="5257194"/>
            <a:chExt cx="480712" cy="590201"/>
          </a:xfrm>
        </p:grpSpPr>
        <p:sp>
          <p:nvSpPr>
            <p:cNvPr id="821" name="Rectangle 58">
              <a:extLst>
                <a:ext uri="{FF2B5EF4-FFF2-40B4-BE49-F238E27FC236}">
                  <a16:creationId xmlns:a16="http://schemas.microsoft.com/office/drawing/2014/main" id="{3364CAB4-7FF6-FA87-8C30-56C5F48BB21A}"/>
                </a:ext>
              </a:extLst>
            </p:cNvPr>
            <p:cNvSpPr>
              <a:spLocks noChangeArrowheads="1"/>
            </p:cNvSpPr>
            <p:nvPr/>
          </p:nvSpPr>
          <p:spPr bwMode="auto">
            <a:xfrm>
              <a:off x="4739763" y="5308826"/>
              <a:ext cx="424213" cy="487866"/>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22" name="文本框 821">
              <a:extLst>
                <a:ext uri="{FF2B5EF4-FFF2-40B4-BE49-F238E27FC236}">
                  <a16:creationId xmlns:a16="http://schemas.microsoft.com/office/drawing/2014/main" id="{B39E3935-7A93-08CA-08B1-FC5828B9AB64}"/>
                </a:ext>
              </a:extLst>
            </p:cNvPr>
            <p:cNvSpPr txBox="1"/>
            <p:nvPr/>
          </p:nvSpPr>
          <p:spPr>
            <a:xfrm>
              <a:off x="4710698" y="5257194"/>
              <a:ext cx="480712" cy="590201"/>
            </a:xfrm>
            <a:prstGeom prst="rect">
              <a:avLst/>
            </a:prstGeom>
            <a:noFill/>
          </p:spPr>
          <p:txBody>
            <a:bodyPr wrap="square">
              <a:spAutoFit/>
            </a:bodyPr>
            <a:lstStyle/>
            <a:p>
              <a:pPr algn="ctr"/>
              <a:r>
                <a:rPr lang="en-US" altLang="zh-CN" sz="1100" dirty="0">
                  <a:latin typeface="Georgia" panose="02040502050405020303" pitchFamily="18" charset="0"/>
                </a:rPr>
                <a:t>Walk</a:t>
              </a:r>
            </a:p>
            <a:p>
              <a:pPr algn="ctr"/>
              <a:r>
                <a:rPr lang="en-US" altLang="zh-CN" sz="1100" dirty="0">
                  <a:latin typeface="Georgia" panose="02040502050405020303" pitchFamily="18" charset="0"/>
                </a:rPr>
                <a:t>(</a:t>
              </a:r>
              <a:r>
                <a:rPr lang="en-US" altLang="zh-CN" sz="1100" dirty="0" err="1">
                  <a:latin typeface="Georgia" panose="02040502050405020303" pitchFamily="18" charset="0"/>
                </a:rPr>
                <a:t>self,stove</a:t>
              </a:r>
              <a:r>
                <a:rPr lang="en-US" altLang="zh-CN" sz="1100" dirty="0">
                  <a:latin typeface="Georgia" panose="02040502050405020303" pitchFamily="18" charset="0"/>
                </a:rPr>
                <a:t>)</a:t>
              </a:r>
              <a:endParaRPr lang="zh-CN" altLang="en-US" sz="1100" dirty="0">
                <a:latin typeface="Georgia" panose="02040502050405020303" pitchFamily="18" charset="0"/>
              </a:endParaRPr>
            </a:p>
          </p:txBody>
        </p:sp>
      </p:grpSp>
      <p:grpSp>
        <p:nvGrpSpPr>
          <p:cNvPr id="823" name="组合 822">
            <a:extLst>
              <a:ext uri="{FF2B5EF4-FFF2-40B4-BE49-F238E27FC236}">
                <a16:creationId xmlns:a16="http://schemas.microsoft.com/office/drawing/2014/main" id="{ED898286-4114-B65C-6C30-0D25930738A8}"/>
              </a:ext>
            </a:extLst>
          </p:cNvPr>
          <p:cNvGrpSpPr/>
          <p:nvPr/>
        </p:nvGrpSpPr>
        <p:grpSpPr>
          <a:xfrm>
            <a:off x="5690627" y="5902519"/>
            <a:ext cx="1001018" cy="430886"/>
            <a:chOff x="4678749" y="5240616"/>
            <a:chExt cx="591574" cy="590199"/>
          </a:xfrm>
        </p:grpSpPr>
        <p:sp>
          <p:nvSpPr>
            <p:cNvPr id="824" name="Rectangle 58">
              <a:extLst>
                <a:ext uri="{FF2B5EF4-FFF2-40B4-BE49-F238E27FC236}">
                  <a16:creationId xmlns:a16="http://schemas.microsoft.com/office/drawing/2014/main" id="{528259A7-A6A1-D826-DA5E-4AC905C495DA}"/>
                </a:ext>
              </a:extLst>
            </p:cNvPr>
            <p:cNvSpPr>
              <a:spLocks noChangeArrowheads="1"/>
            </p:cNvSpPr>
            <p:nvPr/>
          </p:nvSpPr>
          <p:spPr bwMode="auto">
            <a:xfrm>
              <a:off x="4739763" y="5308826"/>
              <a:ext cx="468820" cy="487866"/>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25" name="文本框 824">
              <a:extLst>
                <a:ext uri="{FF2B5EF4-FFF2-40B4-BE49-F238E27FC236}">
                  <a16:creationId xmlns:a16="http://schemas.microsoft.com/office/drawing/2014/main" id="{885C3BFE-CA5D-AE12-E7FE-57EA09295171}"/>
                </a:ext>
              </a:extLst>
            </p:cNvPr>
            <p:cNvSpPr txBox="1"/>
            <p:nvPr/>
          </p:nvSpPr>
          <p:spPr>
            <a:xfrm>
              <a:off x="4678749" y="5240616"/>
              <a:ext cx="591574" cy="590199"/>
            </a:xfrm>
            <a:prstGeom prst="rect">
              <a:avLst/>
            </a:prstGeom>
            <a:noFill/>
          </p:spPr>
          <p:txBody>
            <a:bodyPr wrap="square">
              <a:spAutoFit/>
            </a:bodyPr>
            <a:lstStyle/>
            <a:p>
              <a:pPr algn="ctr"/>
              <a:r>
                <a:rPr lang="en-US" altLang="zh-CN" sz="1100" dirty="0">
                  <a:latin typeface="Georgia" panose="02040502050405020303" pitchFamily="18" charset="0"/>
                </a:rPr>
                <a:t>Open</a:t>
              </a:r>
            </a:p>
            <a:p>
              <a:pPr algn="ctr"/>
              <a:r>
                <a:rPr lang="en-US" altLang="zh-CN" sz="1100" dirty="0">
                  <a:latin typeface="Georgia" panose="02040502050405020303" pitchFamily="18" charset="0"/>
                </a:rPr>
                <a:t>(self, stove)</a:t>
              </a:r>
              <a:endParaRPr lang="zh-CN" altLang="en-US" sz="1100" dirty="0">
                <a:latin typeface="Georgia" panose="02040502050405020303" pitchFamily="18" charset="0"/>
              </a:endParaRPr>
            </a:p>
          </p:txBody>
        </p:sp>
      </p:grpSp>
      <p:grpSp>
        <p:nvGrpSpPr>
          <p:cNvPr id="826" name="组合 825">
            <a:extLst>
              <a:ext uri="{FF2B5EF4-FFF2-40B4-BE49-F238E27FC236}">
                <a16:creationId xmlns:a16="http://schemas.microsoft.com/office/drawing/2014/main" id="{0A037737-389A-3878-9A66-51BE131326A6}"/>
              </a:ext>
            </a:extLst>
          </p:cNvPr>
          <p:cNvGrpSpPr/>
          <p:nvPr/>
        </p:nvGrpSpPr>
        <p:grpSpPr>
          <a:xfrm>
            <a:off x="6600718" y="5486696"/>
            <a:ext cx="857364" cy="430887"/>
            <a:chOff x="4679822" y="5241074"/>
            <a:chExt cx="506717" cy="590200"/>
          </a:xfrm>
        </p:grpSpPr>
        <p:sp>
          <p:nvSpPr>
            <p:cNvPr id="827" name="Rectangle 58">
              <a:extLst>
                <a:ext uri="{FF2B5EF4-FFF2-40B4-BE49-F238E27FC236}">
                  <a16:creationId xmlns:a16="http://schemas.microsoft.com/office/drawing/2014/main" id="{5C8F21FD-7700-7B03-A42A-7FB51FBC44D4}"/>
                </a:ext>
              </a:extLst>
            </p:cNvPr>
            <p:cNvSpPr>
              <a:spLocks noChangeArrowheads="1"/>
            </p:cNvSpPr>
            <p:nvPr/>
          </p:nvSpPr>
          <p:spPr bwMode="auto">
            <a:xfrm>
              <a:off x="4714283" y="5308825"/>
              <a:ext cx="434721"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28" name="文本框 827">
              <a:extLst>
                <a:ext uri="{FF2B5EF4-FFF2-40B4-BE49-F238E27FC236}">
                  <a16:creationId xmlns:a16="http://schemas.microsoft.com/office/drawing/2014/main" id="{F8DE3DB0-0C89-8A3F-EEEF-0D9C4728D3B5}"/>
                </a:ext>
              </a:extLst>
            </p:cNvPr>
            <p:cNvSpPr txBox="1"/>
            <p:nvPr/>
          </p:nvSpPr>
          <p:spPr>
            <a:xfrm>
              <a:off x="4679822" y="5241074"/>
              <a:ext cx="506717" cy="590200"/>
            </a:xfrm>
            <a:prstGeom prst="rect">
              <a:avLst/>
            </a:prstGeom>
            <a:noFill/>
          </p:spPr>
          <p:txBody>
            <a:bodyPr wrap="square">
              <a:spAutoFit/>
            </a:bodyPr>
            <a:lstStyle/>
            <a:p>
              <a:pPr algn="ctr"/>
              <a:r>
                <a:rPr lang="en-US" altLang="zh-CN" sz="1100" dirty="0">
                  <a:latin typeface="Georgia" panose="02040502050405020303" pitchFamily="18" charset="0"/>
                </a:rPr>
                <a:t>Walk</a:t>
              </a:r>
            </a:p>
            <a:p>
              <a:pPr algn="ctr"/>
              <a:r>
                <a:rPr lang="en-US" altLang="zh-CN" sz="1100" dirty="0">
                  <a:latin typeface="Georgia" panose="02040502050405020303" pitchFamily="18" charset="0"/>
                </a:rPr>
                <a:t>(self, table)</a:t>
              </a:r>
              <a:endParaRPr lang="zh-CN" altLang="en-US" sz="1100" dirty="0">
                <a:latin typeface="Georgia" panose="02040502050405020303" pitchFamily="18" charset="0"/>
              </a:endParaRPr>
            </a:p>
          </p:txBody>
        </p:sp>
      </p:grpSp>
      <p:grpSp>
        <p:nvGrpSpPr>
          <p:cNvPr id="829" name="组合 828">
            <a:extLst>
              <a:ext uri="{FF2B5EF4-FFF2-40B4-BE49-F238E27FC236}">
                <a16:creationId xmlns:a16="http://schemas.microsoft.com/office/drawing/2014/main" id="{635ED9C3-BB84-50C8-B6B3-3E732E4B9C1E}"/>
              </a:ext>
            </a:extLst>
          </p:cNvPr>
          <p:cNvGrpSpPr/>
          <p:nvPr/>
        </p:nvGrpSpPr>
        <p:grpSpPr>
          <a:xfrm>
            <a:off x="7330871" y="5507886"/>
            <a:ext cx="1237118" cy="430886"/>
            <a:chOff x="4673290" y="5268227"/>
            <a:chExt cx="731070" cy="590199"/>
          </a:xfrm>
        </p:grpSpPr>
        <p:sp>
          <p:nvSpPr>
            <p:cNvPr id="830" name="Rectangle 58">
              <a:extLst>
                <a:ext uri="{FF2B5EF4-FFF2-40B4-BE49-F238E27FC236}">
                  <a16:creationId xmlns:a16="http://schemas.microsoft.com/office/drawing/2014/main" id="{932E11E3-F565-15A2-0396-817E75535FF7}"/>
                </a:ext>
              </a:extLst>
            </p:cNvPr>
            <p:cNvSpPr>
              <a:spLocks noChangeArrowheads="1"/>
            </p:cNvSpPr>
            <p:nvPr/>
          </p:nvSpPr>
          <p:spPr bwMode="auto">
            <a:xfrm>
              <a:off x="4733479" y="5303249"/>
              <a:ext cx="627567"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31" name="文本框 830">
              <a:extLst>
                <a:ext uri="{FF2B5EF4-FFF2-40B4-BE49-F238E27FC236}">
                  <a16:creationId xmlns:a16="http://schemas.microsoft.com/office/drawing/2014/main" id="{82C406ED-B08D-68A8-0BF4-77125B8F7369}"/>
                </a:ext>
              </a:extLst>
            </p:cNvPr>
            <p:cNvSpPr txBox="1"/>
            <p:nvPr/>
          </p:nvSpPr>
          <p:spPr>
            <a:xfrm>
              <a:off x="4673290" y="5268227"/>
              <a:ext cx="731070" cy="590199"/>
            </a:xfrm>
            <a:prstGeom prst="rect">
              <a:avLst/>
            </a:prstGeom>
            <a:noFill/>
          </p:spPr>
          <p:txBody>
            <a:bodyPr wrap="square">
              <a:spAutoFit/>
            </a:bodyPr>
            <a:lstStyle/>
            <a:p>
              <a:pPr algn="ctr"/>
              <a:r>
                <a:rPr lang="en-US" altLang="zh-CN" sz="1100" dirty="0" err="1">
                  <a:latin typeface="Georgia" panose="02040502050405020303" pitchFamily="18" charset="0"/>
                </a:rPr>
                <a:t>RightPut</a:t>
              </a:r>
              <a:endParaRPr lang="en-US" altLang="zh-CN" sz="1100" dirty="0">
                <a:latin typeface="Georgia" panose="02040502050405020303" pitchFamily="18" charset="0"/>
              </a:endParaRPr>
            </a:p>
            <a:p>
              <a:pPr algn="ctr"/>
              <a:r>
                <a:rPr lang="en-US" altLang="zh-CN" sz="1100" dirty="0">
                  <a:latin typeface="Georgia" panose="02040502050405020303" pitchFamily="18" charset="0"/>
                </a:rPr>
                <a:t>(self, pie, table)</a:t>
              </a:r>
              <a:endParaRPr lang="zh-CN" altLang="en-US" sz="1100" dirty="0">
                <a:latin typeface="Georgia" panose="02040502050405020303" pitchFamily="18" charset="0"/>
              </a:endParaRPr>
            </a:p>
          </p:txBody>
        </p:sp>
      </p:grpSp>
      <p:sp>
        <p:nvSpPr>
          <p:cNvPr id="832" name="Rectangle 58">
            <a:extLst>
              <a:ext uri="{FF2B5EF4-FFF2-40B4-BE49-F238E27FC236}">
                <a16:creationId xmlns:a16="http://schemas.microsoft.com/office/drawing/2014/main" id="{F556CD0D-2B5F-82A5-FF28-6D832B0BCAB2}"/>
              </a:ext>
            </a:extLst>
          </p:cNvPr>
          <p:cNvSpPr>
            <a:spLocks noChangeArrowheads="1"/>
          </p:cNvSpPr>
          <p:nvPr/>
        </p:nvSpPr>
        <p:spPr bwMode="auto">
          <a:xfrm>
            <a:off x="547372" y="5214158"/>
            <a:ext cx="869096" cy="228739"/>
          </a:xfrm>
          <a:prstGeom prst="rect">
            <a:avLst/>
          </a:prstGeom>
          <a:solidFill>
            <a:srgbClr val="F2A36E"/>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835" name="箭头: 右 834">
            <a:extLst>
              <a:ext uri="{FF2B5EF4-FFF2-40B4-BE49-F238E27FC236}">
                <a16:creationId xmlns:a16="http://schemas.microsoft.com/office/drawing/2014/main" id="{7B9EC281-A8A3-6D22-1262-5FCBFBC59C46}"/>
              </a:ext>
            </a:extLst>
          </p:cNvPr>
          <p:cNvSpPr/>
          <p:nvPr/>
        </p:nvSpPr>
        <p:spPr>
          <a:xfrm rot="10800000">
            <a:off x="3005905" y="5978632"/>
            <a:ext cx="560254" cy="240063"/>
          </a:xfrm>
          <a:prstGeom prst="rightArrow">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Georgia" panose="02040502050405020303" pitchFamily="18" charset="0"/>
            </a:endParaRPr>
          </a:p>
        </p:txBody>
      </p:sp>
      <p:sp>
        <p:nvSpPr>
          <p:cNvPr id="836" name="文本框 835">
            <a:extLst>
              <a:ext uri="{FF2B5EF4-FFF2-40B4-BE49-F238E27FC236}">
                <a16:creationId xmlns:a16="http://schemas.microsoft.com/office/drawing/2014/main" id="{9D808F1A-54DC-5A47-F763-5D5A3BDBAC72}"/>
              </a:ext>
            </a:extLst>
          </p:cNvPr>
          <p:cNvSpPr txBox="1"/>
          <p:nvPr/>
        </p:nvSpPr>
        <p:spPr>
          <a:xfrm>
            <a:off x="1730701" y="6186868"/>
            <a:ext cx="1046312" cy="307777"/>
          </a:xfrm>
          <a:prstGeom prst="rect">
            <a:avLst/>
          </a:prstGeom>
          <a:noFill/>
        </p:spPr>
        <p:txBody>
          <a:bodyPr wrap="square">
            <a:spAutoFit/>
          </a:bodyPr>
          <a:lstStyle/>
          <a:p>
            <a:r>
              <a:rPr lang="en-US" altLang="zh-CN" sz="1400" dirty="0">
                <a:latin typeface="Georgia" panose="02040502050405020303" pitchFamily="18" charset="0"/>
              </a:rPr>
              <a:t>Subtree</a:t>
            </a:r>
            <a:endParaRPr lang="zh-CN" altLang="en-US" sz="1400" dirty="0"/>
          </a:p>
        </p:txBody>
      </p:sp>
      <p:sp>
        <p:nvSpPr>
          <p:cNvPr id="838" name="矩形 837">
            <a:extLst>
              <a:ext uri="{FF2B5EF4-FFF2-40B4-BE49-F238E27FC236}">
                <a16:creationId xmlns:a16="http://schemas.microsoft.com/office/drawing/2014/main" id="{6E203EED-48C2-CD9D-C2E5-9E3528F58C9A}"/>
              </a:ext>
            </a:extLst>
          </p:cNvPr>
          <p:cNvSpPr/>
          <p:nvPr/>
        </p:nvSpPr>
        <p:spPr>
          <a:xfrm>
            <a:off x="1629921" y="5453090"/>
            <a:ext cx="1038952" cy="76038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9" name="Rectangle 58">
            <a:extLst>
              <a:ext uri="{FF2B5EF4-FFF2-40B4-BE49-F238E27FC236}">
                <a16:creationId xmlns:a16="http://schemas.microsoft.com/office/drawing/2014/main" id="{FAD8800B-A06D-3ED6-6A88-855E9A263E94}"/>
              </a:ext>
            </a:extLst>
          </p:cNvPr>
          <p:cNvSpPr>
            <a:spLocks noChangeArrowheads="1"/>
          </p:cNvSpPr>
          <p:nvPr/>
        </p:nvSpPr>
        <p:spPr bwMode="auto">
          <a:xfrm>
            <a:off x="1629921" y="5267379"/>
            <a:ext cx="1042350" cy="228739"/>
          </a:xfrm>
          <a:prstGeom prst="rect">
            <a:avLst/>
          </a:prstGeom>
          <a:solidFill>
            <a:srgbClr val="F2A36E"/>
          </a:solidFill>
          <a:ln w="9525">
            <a:solidFill>
              <a:srgbClr val="000000"/>
            </a:solidFill>
            <a:miter lim="800000"/>
          </a:ln>
        </p:spPr>
        <p:txBody>
          <a:bodyPr vert="horz" wrap="square" lIns="91440" tIns="45720" rIns="91440" bIns="45720" numCol="1" anchor="t" anchorCtr="0" compatLnSpc="1"/>
          <a:lstStyle/>
          <a:p>
            <a:pPr algn="ct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2" name="文本框 871">
                <a:extLst>
                  <a:ext uri="{FF2B5EF4-FFF2-40B4-BE49-F238E27FC236}">
                    <a16:creationId xmlns:a16="http://schemas.microsoft.com/office/drawing/2014/main" id="{575ED162-4163-4279-55DE-1AD07B64FAB5}"/>
                  </a:ext>
                </a:extLst>
              </p:cNvPr>
              <p:cNvSpPr txBox="1"/>
              <p:nvPr/>
            </p:nvSpPr>
            <p:spPr>
              <a:xfrm>
                <a:off x="1915279" y="5146215"/>
                <a:ext cx="23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72" name="文本框 871">
                <a:extLst>
                  <a:ext uri="{FF2B5EF4-FFF2-40B4-BE49-F238E27FC236}">
                    <a16:creationId xmlns:a16="http://schemas.microsoft.com/office/drawing/2014/main" id="{575ED162-4163-4279-55DE-1AD07B64FAB5}"/>
                  </a:ext>
                </a:extLst>
              </p:cNvPr>
              <p:cNvSpPr txBox="1">
                <a:spLocks noRot="1" noChangeAspect="1" noMove="1" noResize="1" noEditPoints="1" noAdjustHandles="1" noChangeArrowheads="1" noChangeShapeType="1" noTextEdit="1"/>
              </p:cNvSpPr>
              <p:nvPr/>
            </p:nvSpPr>
            <p:spPr>
              <a:xfrm>
                <a:off x="1915279" y="5146215"/>
                <a:ext cx="233835" cy="369332"/>
              </a:xfrm>
              <a:prstGeom prst="rect">
                <a:avLst/>
              </a:prstGeom>
              <a:blipFill>
                <a:blip r:embed="rId10"/>
                <a:stretch>
                  <a:fillRect r="-58974"/>
                </a:stretch>
              </a:blipFill>
            </p:spPr>
            <p:txBody>
              <a:bodyPr/>
              <a:lstStyle/>
              <a:p>
                <a:r>
                  <a:rPr lang="zh-CN" altLang="en-US">
                    <a:noFill/>
                  </a:rPr>
                  <a:t> </a:t>
                </a:r>
              </a:p>
            </p:txBody>
          </p:sp>
        </mc:Fallback>
      </mc:AlternateContent>
      <p:pic>
        <p:nvPicPr>
          <p:cNvPr id="873" name="图片 872">
            <a:extLst>
              <a:ext uri="{FF2B5EF4-FFF2-40B4-BE49-F238E27FC236}">
                <a16:creationId xmlns:a16="http://schemas.microsoft.com/office/drawing/2014/main" id="{DB51E7A5-82C8-224A-9480-B326DB77233F}"/>
              </a:ext>
            </a:extLst>
          </p:cNvPr>
          <p:cNvPicPr>
            <a:picLocks noChangeAspect="1"/>
          </p:cNvPicPr>
          <p:nvPr/>
        </p:nvPicPr>
        <p:blipFill>
          <a:blip r:embed="rId11"/>
          <a:stretch>
            <a:fillRect/>
          </a:stretch>
        </p:blipFill>
        <p:spPr>
          <a:xfrm>
            <a:off x="1782223" y="5562928"/>
            <a:ext cx="788132" cy="604687"/>
          </a:xfrm>
          <a:prstGeom prst="rect">
            <a:avLst/>
          </a:prstGeom>
        </p:spPr>
      </p:pic>
      <mc:AlternateContent xmlns:mc="http://schemas.openxmlformats.org/markup-compatibility/2006" xmlns:a14="http://schemas.microsoft.com/office/drawing/2010/main">
        <mc:Choice Requires="a14">
          <p:sp>
            <p:nvSpPr>
              <p:cNvPr id="874" name="文本框 873">
                <a:extLst>
                  <a:ext uri="{FF2B5EF4-FFF2-40B4-BE49-F238E27FC236}">
                    <a16:creationId xmlns:a16="http://schemas.microsoft.com/office/drawing/2014/main" id="{C118794B-9F48-108C-FEF3-74D37CAC72AA}"/>
                  </a:ext>
                </a:extLst>
              </p:cNvPr>
              <p:cNvSpPr txBox="1"/>
              <p:nvPr/>
            </p:nvSpPr>
            <p:spPr>
              <a:xfrm>
                <a:off x="780075" y="5111111"/>
                <a:ext cx="23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74" name="文本框 873">
                <a:extLst>
                  <a:ext uri="{FF2B5EF4-FFF2-40B4-BE49-F238E27FC236}">
                    <a16:creationId xmlns:a16="http://schemas.microsoft.com/office/drawing/2014/main" id="{C118794B-9F48-108C-FEF3-74D37CAC72AA}"/>
                  </a:ext>
                </a:extLst>
              </p:cNvPr>
              <p:cNvSpPr txBox="1">
                <a:spLocks noRot="1" noChangeAspect="1" noMove="1" noResize="1" noEditPoints="1" noAdjustHandles="1" noChangeArrowheads="1" noChangeShapeType="1" noTextEdit="1"/>
              </p:cNvSpPr>
              <p:nvPr/>
            </p:nvSpPr>
            <p:spPr>
              <a:xfrm>
                <a:off x="780075" y="5111111"/>
                <a:ext cx="233835" cy="369332"/>
              </a:xfrm>
              <a:prstGeom prst="rect">
                <a:avLst/>
              </a:prstGeom>
              <a:blipFill>
                <a:blip r:embed="rId12"/>
                <a:stretch>
                  <a:fillRect r="-57895"/>
                </a:stretch>
              </a:blipFill>
            </p:spPr>
            <p:txBody>
              <a:bodyPr/>
              <a:lstStyle/>
              <a:p>
                <a:r>
                  <a:rPr lang="zh-CN" altLang="en-US">
                    <a:noFill/>
                  </a:rPr>
                  <a:t> </a:t>
                </a:r>
              </a:p>
            </p:txBody>
          </p:sp>
        </mc:Fallback>
      </mc:AlternateContent>
      <p:sp>
        <p:nvSpPr>
          <p:cNvPr id="882" name="文本框 881">
            <a:extLst>
              <a:ext uri="{FF2B5EF4-FFF2-40B4-BE49-F238E27FC236}">
                <a16:creationId xmlns:a16="http://schemas.microsoft.com/office/drawing/2014/main" id="{C44A8544-7903-2B72-DEDD-33FA7C7FE500}"/>
              </a:ext>
            </a:extLst>
          </p:cNvPr>
          <p:cNvSpPr txBox="1"/>
          <p:nvPr/>
        </p:nvSpPr>
        <p:spPr>
          <a:xfrm>
            <a:off x="3771787" y="5754042"/>
            <a:ext cx="994224" cy="307777"/>
          </a:xfrm>
          <a:prstGeom prst="rect">
            <a:avLst/>
          </a:prstGeom>
          <a:noFill/>
        </p:spPr>
        <p:txBody>
          <a:bodyPr wrap="square">
            <a:spAutoFit/>
          </a:bodyPr>
          <a:lstStyle/>
          <a:p>
            <a:pPr algn="ctr"/>
            <a:r>
              <a:rPr lang="en-US" altLang="zh-CN" sz="1400" dirty="0">
                <a:latin typeface="Georgia" panose="02040502050405020303" pitchFamily="18" charset="0"/>
              </a:rPr>
              <a:t>Robot1</a:t>
            </a:r>
            <a:endParaRPr lang="zh-CN" altLang="en-US" sz="1400" dirty="0">
              <a:latin typeface="Georgia" panose="02040502050405020303" pitchFamily="18" charset="0"/>
            </a:endParaRPr>
          </a:p>
        </p:txBody>
      </p:sp>
      <p:sp>
        <p:nvSpPr>
          <p:cNvPr id="884" name="左大括号 883">
            <a:extLst>
              <a:ext uri="{FF2B5EF4-FFF2-40B4-BE49-F238E27FC236}">
                <a16:creationId xmlns:a16="http://schemas.microsoft.com/office/drawing/2014/main" id="{DE9CBF85-7916-D0D6-84F3-9E06991C2009}"/>
              </a:ext>
            </a:extLst>
          </p:cNvPr>
          <p:cNvSpPr/>
          <p:nvPr/>
        </p:nvSpPr>
        <p:spPr>
          <a:xfrm>
            <a:off x="4608077" y="5621692"/>
            <a:ext cx="243460" cy="554863"/>
          </a:xfrm>
          <a:prstGeom prst="leftBrace">
            <a:avLst/>
          </a:prstGeom>
          <a:ln w="28575">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885" name="文本框 884">
            <a:extLst>
              <a:ext uri="{FF2B5EF4-FFF2-40B4-BE49-F238E27FC236}">
                <a16:creationId xmlns:a16="http://schemas.microsoft.com/office/drawing/2014/main" id="{26A4E3C8-8B70-F101-0F91-190DA4DC28E1}"/>
              </a:ext>
            </a:extLst>
          </p:cNvPr>
          <p:cNvSpPr txBox="1"/>
          <p:nvPr/>
        </p:nvSpPr>
        <p:spPr>
          <a:xfrm>
            <a:off x="3753669" y="6102813"/>
            <a:ext cx="1309024" cy="307777"/>
          </a:xfrm>
          <a:prstGeom prst="rect">
            <a:avLst/>
          </a:prstGeom>
          <a:noFill/>
        </p:spPr>
        <p:txBody>
          <a:bodyPr wrap="square">
            <a:spAutoFit/>
          </a:bodyPr>
          <a:lstStyle/>
          <a:p>
            <a:pPr algn="ctr"/>
            <a:r>
              <a:rPr lang="en-US" altLang="zh-CN" sz="1400" dirty="0">
                <a:latin typeface="Georgia" panose="02040502050405020303" pitchFamily="18" charset="0"/>
              </a:rPr>
              <a:t>Robot2  …</a:t>
            </a:r>
            <a:endParaRPr lang="zh-CN" altLang="en-US" sz="1400" dirty="0">
              <a:latin typeface="Georgia" panose="02040502050405020303" pitchFamily="18" charset="0"/>
            </a:endParaRPr>
          </a:p>
        </p:txBody>
      </p:sp>
      <p:sp>
        <p:nvSpPr>
          <p:cNvPr id="898" name="文本框 897">
            <a:extLst>
              <a:ext uri="{FF2B5EF4-FFF2-40B4-BE49-F238E27FC236}">
                <a16:creationId xmlns:a16="http://schemas.microsoft.com/office/drawing/2014/main" id="{DB3AEEF1-C05C-1A90-E37B-5BCCD99CA72A}"/>
              </a:ext>
            </a:extLst>
          </p:cNvPr>
          <p:cNvSpPr txBox="1"/>
          <p:nvPr/>
        </p:nvSpPr>
        <p:spPr>
          <a:xfrm>
            <a:off x="7970927" y="4466460"/>
            <a:ext cx="1067262" cy="261610"/>
          </a:xfrm>
          <a:prstGeom prst="rect">
            <a:avLst/>
          </a:prstGeom>
          <a:noFill/>
        </p:spPr>
        <p:txBody>
          <a:bodyPr wrap="square">
            <a:spAutoFit/>
          </a:bodyPr>
          <a:lstStyle/>
          <a:p>
            <a:pPr algn="ctr"/>
            <a:r>
              <a:rPr lang="en-US" altLang="zh-CN" sz="1100" dirty="0">
                <a:latin typeface="Georgia" panose="02040502050405020303" pitchFamily="18" charset="0"/>
              </a:rPr>
              <a:t>Walk(Package)</a:t>
            </a:r>
            <a:endParaRPr lang="zh-CN" altLang="en-US" sz="1100" dirty="0">
              <a:latin typeface="Georgia" panose="02040502050405020303" pitchFamily="18" charset="0"/>
            </a:endParaRPr>
          </a:p>
        </p:txBody>
      </p:sp>
      <p:pic>
        <p:nvPicPr>
          <p:cNvPr id="903" name="图片 902">
            <a:extLst>
              <a:ext uri="{FF2B5EF4-FFF2-40B4-BE49-F238E27FC236}">
                <a16:creationId xmlns:a16="http://schemas.microsoft.com/office/drawing/2014/main" id="{22D2D71D-41C3-F5A7-7158-02ECF9398F0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32542" y="5256146"/>
            <a:ext cx="1537212" cy="1153203"/>
          </a:xfrm>
          <a:prstGeom prst="rect">
            <a:avLst/>
          </a:prstGeom>
        </p:spPr>
      </p:pic>
      <p:pic>
        <p:nvPicPr>
          <p:cNvPr id="905" name="图片 904">
            <a:extLst>
              <a:ext uri="{FF2B5EF4-FFF2-40B4-BE49-F238E27FC236}">
                <a16:creationId xmlns:a16="http://schemas.microsoft.com/office/drawing/2014/main" id="{B8BBE08B-24C0-F916-B0A6-FD98E902CDCB}"/>
              </a:ext>
            </a:extLst>
          </p:cNvPr>
          <p:cNvPicPr>
            <a:picLocks noChangeAspect="1"/>
          </p:cNvPicPr>
          <p:nvPr/>
        </p:nvPicPr>
        <p:blipFill>
          <a:blip r:embed="rId14"/>
          <a:stretch>
            <a:fillRect/>
          </a:stretch>
        </p:blipFill>
        <p:spPr>
          <a:xfrm>
            <a:off x="1176405" y="1826097"/>
            <a:ext cx="633563" cy="631864"/>
          </a:xfrm>
          <a:prstGeom prst="rect">
            <a:avLst/>
          </a:prstGeom>
        </p:spPr>
      </p:pic>
      <p:grpSp>
        <p:nvGrpSpPr>
          <p:cNvPr id="906" name="组合 905">
            <a:extLst>
              <a:ext uri="{FF2B5EF4-FFF2-40B4-BE49-F238E27FC236}">
                <a16:creationId xmlns:a16="http://schemas.microsoft.com/office/drawing/2014/main" id="{CA40D9BB-AAD8-C654-A4AB-CB48C0194471}"/>
              </a:ext>
            </a:extLst>
          </p:cNvPr>
          <p:cNvGrpSpPr/>
          <p:nvPr/>
        </p:nvGrpSpPr>
        <p:grpSpPr>
          <a:xfrm>
            <a:off x="10453443" y="3655308"/>
            <a:ext cx="1277459" cy="1274628"/>
            <a:chOff x="903450" y="2952390"/>
            <a:chExt cx="3590064" cy="3582506"/>
          </a:xfrm>
        </p:grpSpPr>
        <p:grpSp>
          <p:nvGrpSpPr>
            <p:cNvPr id="907" name="组合 906">
              <a:extLst>
                <a:ext uri="{FF2B5EF4-FFF2-40B4-BE49-F238E27FC236}">
                  <a16:creationId xmlns:a16="http://schemas.microsoft.com/office/drawing/2014/main" id="{699E10E6-5130-9D5A-0B39-1FE3D1E2059A}"/>
                </a:ext>
              </a:extLst>
            </p:cNvPr>
            <p:cNvGrpSpPr/>
            <p:nvPr/>
          </p:nvGrpSpPr>
          <p:grpSpPr>
            <a:xfrm>
              <a:off x="903450" y="2952390"/>
              <a:ext cx="3590064" cy="3582506"/>
              <a:chOff x="903450" y="2952390"/>
              <a:chExt cx="3590064" cy="3582506"/>
            </a:xfrm>
          </p:grpSpPr>
          <p:pic>
            <p:nvPicPr>
              <p:cNvPr id="910" name="图片 909">
                <a:extLst>
                  <a:ext uri="{FF2B5EF4-FFF2-40B4-BE49-F238E27FC236}">
                    <a16:creationId xmlns:a16="http://schemas.microsoft.com/office/drawing/2014/main" id="{CA1CF8B8-8A3E-5C49-D0C0-FC84A31928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911" name="图片 910">
                <a:extLst>
                  <a:ext uri="{FF2B5EF4-FFF2-40B4-BE49-F238E27FC236}">
                    <a16:creationId xmlns:a16="http://schemas.microsoft.com/office/drawing/2014/main" id="{D6711A3C-2A20-A394-9393-526C1FCF1BA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908" name="图片 907">
              <a:extLst>
                <a:ext uri="{FF2B5EF4-FFF2-40B4-BE49-F238E27FC236}">
                  <a16:creationId xmlns:a16="http://schemas.microsoft.com/office/drawing/2014/main" id="{C58FF297-9032-C5E0-8388-D5D15A27E88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909" name="图片 908">
              <a:extLst>
                <a:ext uri="{FF2B5EF4-FFF2-40B4-BE49-F238E27FC236}">
                  <a16:creationId xmlns:a16="http://schemas.microsoft.com/office/drawing/2014/main" id="{09868ED1-7478-ECAD-A974-3B914A14F08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pic>
        <p:nvPicPr>
          <p:cNvPr id="220" name="图片 219">
            <a:extLst>
              <a:ext uri="{FF2B5EF4-FFF2-40B4-BE49-F238E27FC236}">
                <a16:creationId xmlns:a16="http://schemas.microsoft.com/office/drawing/2014/main" id="{8D5F05E6-6D48-D361-3849-96C6F2B6EB93}"/>
              </a:ext>
            </a:extLst>
          </p:cNvPr>
          <p:cNvPicPr>
            <a:picLocks noChangeAspect="1"/>
          </p:cNvPicPr>
          <p:nvPr/>
        </p:nvPicPr>
        <p:blipFill>
          <a:blip r:embed="rId18"/>
          <a:stretch>
            <a:fillRect/>
          </a:stretch>
        </p:blipFill>
        <p:spPr>
          <a:xfrm>
            <a:off x="615315" y="5480266"/>
            <a:ext cx="708299" cy="848714"/>
          </a:xfrm>
          <a:prstGeom prst="rect">
            <a:avLst/>
          </a:prstGeom>
        </p:spPr>
      </p:pic>
      <p:pic>
        <p:nvPicPr>
          <p:cNvPr id="2" name="图片 1" descr="1">
            <a:extLst>
              <a:ext uri="{FF2B5EF4-FFF2-40B4-BE49-F238E27FC236}">
                <a16:creationId xmlns:a16="http://schemas.microsoft.com/office/drawing/2014/main" id="{0D0D631B-B1F0-6DC0-2E7F-F80185A6863E}"/>
              </a:ext>
            </a:extLst>
          </p:cNvPr>
          <p:cNvPicPr>
            <a:picLocks noChangeAspect="1"/>
          </p:cNvPicPr>
          <p:nvPr/>
        </p:nvPicPr>
        <p:blipFill>
          <a:blip r:embed="rId19"/>
          <a:stretch>
            <a:fillRect/>
          </a:stretch>
        </p:blipFill>
        <p:spPr>
          <a:xfrm>
            <a:off x="602496" y="2724882"/>
            <a:ext cx="1821643" cy="1821643"/>
          </a:xfrm>
          <a:prstGeom prst="rect">
            <a:avLst/>
          </a:prstGeom>
        </p:spPr>
      </p:pic>
      <p:pic>
        <p:nvPicPr>
          <p:cNvPr id="6" name="图片 5" descr="LIMO Cobot_20231208">
            <a:extLst>
              <a:ext uri="{FF2B5EF4-FFF2-40B4-BE49-F238E27FC236}">
                <a16:creationId xmlns:a16="http://schemas.microsoft.com/office/drawing/2014/main" id="{F4F4272E-2F0A-3681-0F3F-1ED1E0F2C9F8}"/>
              </a:ext>
            </a:extLst>
          </p:cNvPr>
          <p:cNvPicPr>
            <a:picLocks noChangeAspect="1"/>
          </p:cNvPicPr>
          <p:nvPr/>
        </p:nvPicPr>
        <p:blipFill>
          <a:blip r:embed="rId20"/>
          <a:stretch>
            <a:fillRect/>
          </a:stretch>
        </p:blipFill>
        <p:spPr>
          <a:xfrm>
            <a:off x="648741" y="2530833"/>
            <a:ext cx="1568313" cy="880534"/>
          </a:xfrm>
          <a:prstGeom prst="rect">
            <a:avLst/>
          </a:prstGeom>
        </p:spPr>
      </p:pic>
      <p:pic>
        <p:nvPicPr>
          <p:cNvPr id="9" name="图片 8" descr="3">
            <a:extLst>
              <a:ext uri="{FF2B5EF4-FFF2-40B4-BE49-F238E27FC236}">
                <a16:creationId xmlns:a16="http://schemas.microsoft.com/office/drawing/2014/main" id="{083D8F82-9043-9A0D-3077-6132D8111998}"/>
              </a:ext>
            </a:extLst>
          </p:cNvPr>
          <p:cNvPicPr>
            <a:picLocks noChangeAspect="1"/>
          </p:cNvPicPr>
          <p:nvPr/>
        </p:nvPicPr>
        <p:blipFill>
          <a:blip r:embed="rId21"/>
          <a:stretch>
            <a:fillRect/>
          </a:stretch>
        </p:blipFill>
        <p:spPr>
          <a:xfrm>
            <a:off x="845443" y="3848278"/>
            <a:ext cx="1323179" cy="1323178"/>
          </a:xfrm>
          <a:prstGeom prst="rect">
            <a:avLst/>
          </a:prstGeom>
        </p:spPr>
      </p:pic>
      <p:sp>
        <p:nvSpPr>
          <p:cNvPr id="12" name="椭圆 11">
            <a:extLst>
              <a:ext uri="{FF2B5EF4-FFF2-40B4-BE49-F238E27FC236}">
                <a16:creationId xmlns:a16="http://schemas.microsoft.com/office/drawing/2014/main" id="{631901BF-51FF-A4A0-439A-F392C92BC4D6}"/>
              </a:ext>
            </a:extLst>
          </p:cNvPr>
          <p:cNvSpPr/>
          <p:nvPr/>
        </p:nvSpPr>
        <p:spPr>
          <a:xfrm>
            <a:off x="9526732" y="4446621"/>
            <a:ext cx="655227" cy="317059"/>
          </a:xfrm>
          <a:prstGeom prst="ellipse">
            <a:avLst/>
          </a:prstGeom>
          <a:solidFill>
            <a:schemeClr val="bg1"/>
          </a:solidFill>
          <a:ln w="19050">
            <a:solidFill>
              <a:srgbClr val="4FB83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Georgia" panose="02040502050405020303" pitchFamily="18" charset="0"/>
            </a:endParaRPr>
          </a:p>
        </p:txBody>
      </p:sp>
      <p:sp>
        <p:nvSpPr>
          <p:cNvPr id="14" name="文本框 13">
            <a:extLst>
              <a:ext uri="{FF2B5EF4-FFF2-40B4-BE49-F238E27FC236}">
                <a16:creationId xmlns:a16="http://schemas.microsoft.com/office/drawing/2014/main" id="{35C0106D-B999-5388-C9CF-71434305384C}"/>
              </a:ext>
            </a:extLst>
          </p:cNvPr>
          <p:cNvSpPr txBox="1"/>
          <p:nvPr/>
        </p:nvSpPr>
        <p:spPr>
          <a:xfrm>
            <a:off x="2649623" y="5463656"/>
            <a:ext cx="1354318" cy="521404"/>
          </a:xfrm>
          <a:prstGeom prst="rect">
            <a:avLst/>
          </a:prstGeom>
          <a:noFill/>
        </p:spPr>
        <p:txBody>
          <a:bodyPr wrap="square">
            <a:spAutoFit/>
          </a:bodyPr>
          <a:lstStyle/>
          <a:p>
            <a:pPr algn="ctr"/>
            <a:r>
              <a:rPr lang="en-US" altLang="zh-CN" sz="1400" dirty="0">
                <a:latin typeface="Georgia" panose="02040502050405020303" pitchFamily="18" charset="0"/>
              </a:rPr>
              <a:t>Subtree </a:t>
            </a:r>
          </a:p>
          <a:p>
            <a:pPr algn="ctr"/>
            <a:r>
              <a:rPr lang="en-US" altLang="zh-CN" sz="1400" dirty="0">
                <a:latin typeface="Georgia" panose="02040502050405020303" pitchFamily="18" charset="0"/>
              </a:rPr>
              <a:t>Pre-Planning</a:t>
            </a:r>
            <a:endParaRPr lang="zh-CN" altLang="en-US" sz="1400" dirty="0"/>
          </a:p>
        </p:txBody>
      </p:sp>
    </p:spTree>
    <p:extLst>
      <p:ext uri="{BB962C8B-B14F-4D97-AF65-F5344CB8AC3E}">
        <p14:creationId xmlns:p14="http://schemas.microsoft.com/office/powerpoint/2010/main" val="118158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7E352-0DB9-5A11-89F9-A26B5ADEFFCF}"/>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6DEDEFBA-9594-870B-8456-A9B2E17A828E}"/>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C39FA397-B628-32C7-8834-196BDAC5EC6E}"/>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93D817F-931D-F189-9BE8-1D2CD55E95B1}"/>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87FE6AF-B60A-57BA-2A23-62DFC82912CC}"/>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00B5D617-0E3E-1C5B-CE06-F37E9B1A254C}"/>
              </a:ext>
            </a:extLst>
          </p:cNvPr>
          <p:cNvSpPr txBox="1">
            <a:spLocks/>
          </p:cNvSpPr>
          <p:nvPr/>
        </p:nvSpPr>
        <p:spPr>
          <a:xfrm>
            <a:off x="527494" y="1229357"/>
            <a:ext cx="7733856" cy="16906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a:pPr>
            <a:r>
              <a:rPr lang="en-US" altLang="zh-CN" sz="2000" b="1" dirty="0">
                <a:latin typeface="微软雅黑" panose="020B0503020204020204" pitchFamily="34" charset="-122"/>
                <a:ea typeface="微软雅黑" panose="020B0503020204020204" pitchFamily="34" charset="-122"/>
              </a:rPr>
              <a:t>Multi-Robot Behavior Tree Planning</a:t>
            </a:r>
          </a:p>
          <a:p>
            <a:pPr marL="514350" indent="-514350">
              <a:lnSpc>
                <a:spcPct val="110000"/>
              </a:lnSpc>
              <a:buFont typeface="+mj-ea"/>
              <a:buAutoNum type="circleNumDbPlain"/>
            </a:pPr>
            <a:endParaRPr lang="en-US" altLang="zh-CN" sz="2000" b="1" dirty="0">
              <a:latin typeface="微软雅黑" panose="020B0503020204020204" pitchFamily="34" charset="-122"/>
              <a:ea typeface="微软雅黑" panose="020B0503020204020204" pitchFamily="34" charset="-122"/>
            </a:endParaRPr>
          </a:p>
          <a:p>
            <a:pPr marL="457200" lvl="1" indent="0">
              <a:lnSpc>
                <a:spcPct val="110000"/>
              </a:lnSpc>
              <a:buNone/>
            </a:pPr>
            <a:endParaRPr lang="en-US" altLang="zh-CN" sz="2000" dirty="0">
              <a:latin typeface="微软雅黑" panose="020B0503020204020204" pitchFamily="34" charset="-122"/>
              <a:ea typeface="微软雅黑" panose="020B0503020204020204" pitchFamily="34" charset="-122"/>
            </a:endParaRPr>
          </a:p>
        </p:txBody>
      </p:sp>
      <p:grpSp>
        <p:nvGrpSpPr>
          <p:cNvPr id="216" name="组合 215">
            <a:extLst>
              <a:ext uri="{FF2B5EF4-FFF2-40B4-BE49-F238E27FC236}">
                <a16:creationId xmlns:a16="http://schemas.microsoft.com/office/drawing/2014/main" id="{8CBE089D-7745-C985-B06C-B20DC13D219D}"/>
              </a:ext>
            </a:extLst>
          </p:cNvPr>
          <p:cNvGrpSpPr/>
          <p:nvPr/>
        </p:nvGrpSpPr>
        <p:grpSpPr>
          <a:xfrm>
            <a:off x="8051021" y="916591"/>
            <a:ext cx="1043213" cy="291180"/>
            <a:chOff x="857659" y="934420"/>
            <a:chExt cx="1405255" cy="509656"/>
          </a:xfrm>
        </p:grpSpPr>
        <p:sp>
          <p:nvSpPr>
            <p:cNvPr id="217" name="椭圆 216">
              <a:extLst>
                <a:ext uri="{FF2B5EF4-FFF2-40B4-BE49-F238E27FC236}">
                  <a16:creationId xmlns:a16="http://schemas.microsoft.com/office/drawing/2014/main" id="{BDF9FA2F-B598-68C3-21CF-919EE20E9E0A}"/>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18" name="文本框 217">
              <a:extLst>
                <a:ext uri="{FF2B5EF4-FFF2-40B4-BE49-F238E27FC236}">
                  <a16:creationId xmlns:a16="http://schemas.microsoft.com/office/drawing/2014/main" id="{3318F2B3-4586-E7C3-8987-C5EB89489D99}"/>
                </a:ext>
              </a:extLst>
            </p:cNvPr>
            <p:cNvSpPr txBox="1"/>
            <p:nvPr/>
          </p:nvSpPr>
          <p:spPr>
            <a:xfrm>
              <a:off x="857659" y="963686"/>
              <a:ext cx="1405255" cy="389890"/>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sp>
        <p:nvSpPr>
          <p:cNvPr id="219" name="文本框 218">
            <a:extLst>
              <a:ext uri="{FF2B5EF4-FFF2-40B4-BE49-F238E27FC236}">
                <a16:creationId xmlns:a16="http://schemas.microsoft.com/office/drawing/2014/main" id="{E1BD1FC9-FA9B-68FD-1BD2-3E0C13B7D66B}"/>
              </a:ext>
            </a:extLst>
          </p:cNvPr>
          <p:cNvSpPr txBox="1"/>
          <p:nvPr/>
        </p:nvSpPr>
        <p:spPr>
          <a:xfrm>
            <a:off x="8293966" y="538592"/>
            <a:ext cx="648834" cy="338553"/>
          </a:xfrm>
          <a:prstGeom prst="rect">
            <a:avLst/>
          </a:prstGeom>
          <a:noFill/>
        </p:spPr>
        <p:txBody>
          <a:bodyPr wrap="square">
            <a:spAutoFit/>
          </a:bodyPr>
          <a:lstStyle/>
          <a:p>
            <a:r>
              <a:rPr lang="en-US" altLang="zh-CN" sz="1600" dirty="0">
                <a:latin typeface="Georgia" panose="02040502050405020303" pitchFamily="18" charset="0"/>
              </a:rPr>
              <a:t>Goal</a:t>
            </a:r>
            <a:endParaRPr lang="zh-CN" altLang="en-US" sz="1600" dirty="0"/>
          </a:p>
        </p:txBody>
      </p:sp>
      <p:cxnSp>
        <p:nvCxnSpPr>
          <p:cNvPr id="230" name="直接连接符 229">
            <a:extLst>
              <a:ext uri="{FF2B5EF4-FFF2-40B4-BE49-F238E27FC236}">
                <a16:creationId xmlns:a16="http://schemas.microsoft.com/office/drawing/2014/main" id="{C97CB454-6E4E-E5CA-05EC-35344E03871E}"/>
              </a:ext>
            </a:extLst>
          </p:cNvPr>
          <p:cNvCxnSpPr>
            <a:cxnSpLocks/>
          </p:cNvCxnSpPr>
          <p:nvPr/>
        </p:nvCxnSpPr>
        <p:spPr>
          <a:xfrm flipH="1">
            <a:off x="8043789" y="841145"/>
            <a:ext cx="7232" cy="489446"/>
          </a:xfrm>
          <a:prstGeom prst="line">
            <a:avLst/>
          </a:prstGeom>
          <a:ln w="190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D9A2945E-68A5-67C8-B059-BDA975558859}"/>
              </a:ext>
            </a:extLst>
          </p:cNvPr>
          <p:cNvCxnSpPr/>
          <p:nvPr/>
        </p:nvCxnSpPr>
        <p:spPr>
          <a:xfrm>
            <a:off x="8043789" y="1330591"/>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B6FFDCEB-BC70-8D64-DA1C-7EEAA46CF373}"/>
              </a:ext>
            </a:extLst>
          </p:cNvPr>
          <p:cNvCxnSpPr/>
          <p:nvPr/>
        </p:nvCxnSpPr>
        <p:spPr>
          <a:xfrm>
            <a:off x="8044385" y="841145"/>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C7EF0ED3-DB26-95CC-AF43-799673F4F535}"/>
              </a:ext>
            </a:extLst>
          </p:cNvPr>
          <p:cNvCxnSpPr>
            <a:cxnSpLocks/>
          </p:cNvCxnSpPr>
          <p:nvPr/>
        </p:nvCxnSpPr>
        <p:spPr>
          <a:xfrm flipH="1">
            <a:off x="7799337"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pic>
        <p:nvPicPr>
          <p:cNvPr id="21" name="图片 20">
            <a:extLst>
              <a:ext uri="{FF2B5EF4-FFF2-40B4-BE49-F238E27FC236}">
                <a16:creationId xmlns:a16="http://schemas.microsoft.com/office/drawing/2014/main" id="{84B77B25-7FC0-CC39-EE8B-1AE8A63A1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14" y="3089989"/>
            <a:ext cx="4253688" cy="3488770"/>
          </a:xfrm>
          <a:prstGeom prst="rect">
            <a:avLst/>
          </a:prstGeom>
        </p:spPr>
      </p:pic>
      <p:pic>
        <p:nvPicPr>
          <p:cNvPr id="25" name="图片 24" descr="1">
            <a:extLst>
              <a:ext uri="{FF2B5EF4-FFF2-40B4-BE49-F238E27FC236}">
                <a16:creationId xmlns:a16="http://schemas.microsoft.com/office/drawing/2014/main" id="{287F033F-4CCD-809D-0381-8DEDFC793362}"/>
              </a:ext>
            </a:extLst>
          </p:cNvPr>
          <p:cNvPicPr>
            <a:picLocks noChangeAspect="1"/>
          </p:cNvPicPr>
          <p:nvPr/>
        </p:nvPicPr>
        <p:blipFill>
          <a:blip r:embed="rId4"/>
          <a:srcRect l="21147" t="34743" r="21307" b="16920"/>
          <a:stretch/>
        </p:blipFill>
        <p:spPr>
          <a:xfrm>
            <a:off x="6331888" y="4909072"/>
            <a:ext cx="1048285" cy="880534"/>
          </a:xfrm>
          <a:prstGeom prst="rect">
            <a:avLst/>
          </a:prstGeom>
        </p:spPr>
      </p:pic>
      <p:pic>
        <p:nvPicPr>
          <p:cNvPr id="26" name="图片 25" descr="LIMO Cobot_20231208">
            <a:extLst>
              <a:ext uri="{FF2B5EF4-FFF2-40B4-BE49-F238E27FC236}">
                <a16:creationId xmlns:a16="http://schemas.microsoft.com/office/drawing/2014/main" id="{4315764C-A079-4793-DA9E-2B75FFACA295}"/>
              </a:ext>
            </a:extLst>
          </p:cNvPr>
          <p:cNvPicPr>
            <a:picLocks noChangeAspect="1"/>
          </p:cNvPicPr>
          <p:nvPr/>
        </p:nvPicPr>
        <p:blipFill>
          <a:blip r:embed="rId5"/>
          <a:stretch>
            <a:fillRect/>
          </a:stretch>
        </p:blipFill>
        <p:spPr>
          <a:xfrm>
            <a:off x="6122286" y="1746471"/>
            <a:ext cx="1568313" cy="880534"/>
          </a:xfrm>
          <a:prstGeom prst="rect">
            <a:avLst/>
          </a:prstGeom>
        </p:spPr>
      </p:pic>
      <p:sp>
        <p:nvSpPr>
          <p:cNvPr id="28" name="矩形 27">
            <a:extLst>
              <a:ext uri="{FF2B5EF4-FFF2-40B4-BE49-F238E27FC236}">
                <a16:creationId xmlns:a16="http://schemas.microsoft.com/office/drawing/2014/main" id="{D18C076F-22C6-E89E-E06B-5650B9ED0183}"/>
              </a:ext>
            </a:extLst>
          </p:cNvPr>
          <p:cNvSpPr/>
          <p:nvPr/>
        </p:nvSpPr>
        <p:spPr>
          <a:xfrm>
            <a:off x="527494" y="3877254"/>
            <a:ext cx="4273808" cy="7633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30" name="文本框 29">
            <a:extLst>
              <a:ext uri="{FF2B5EF4-FFF2-40B4-BE49-F238E27FC236}">
                <a16:creationId xmlns:a16="http://schemas.microsoft.com/office/drawing/2014/main" id="{BCBB8908-6BD6-AA2A-3DA3-5C67CB2BD090}"/>
              </a:ext>
            </a:extLst>
          </p:cNvPr>
          <p:cNvSpPr txBox="1"/>
          <p:nvPr/>
        </p:nvSpPr>
        <p:spPr>
          <a:xfrm>
            <a:off x="799429" y="1746471"/>
            <a:ext cx="3211449" cy="369332"/>
          </a:xfrm>
          <a:prstGeom prst="rect">
            <a:avLst/>
          </a:prstGeom>
          <a:noFill/>
        </p:spPr>
        <p:txBody>
          <a:bodyPr wrap="square">
            <a:spAutoFit/>
          </a:bodyPr>
          <a:lstStyle/>
          <a:p>
            <a:pPr marL="342900" indent="-342900">
              <a:buAutoNum type="arabicPeriod"/>
            </a:pPr>
            <a:r>
              <a:rPr lang="en-US" altLang="zh-CN" dirty="0">
                <a:solidFill>
                  <a:srgbClr val="FFC000"/>
                </a:solidFill>
              </a:rPr>
              <a:t> </a:t>
            </a:r>
            <a:r>
              <a:rPr lang="en-US" altLang="zh-CN" dirty="0"/>
              <a:t>Preserve condition g</a:t>
            </a:r>
          </a:p>
        </p:txBody>
      </p:sp>
      <p:grpSp>
        <p:nvGrpSpPr>
          <p:cNvPr id="31" name="组合 30">
            <a:extLst>
              <a:ext uri="{FF2B5EF4-FFF2-40B4-BE49-F238E27FC236}">
                <a16:creationId xmlns:a16="http://schemas.microsoft.com/office/drawing/2014/main" id="{7794C40D-A962-E34C-D243-06FADA457AC9}"/>
              </a:ext>
            </a:extLst>
          </p:cNvPr>
          <p:cNvGrpSpPr/>
          <p:nvPr/>
        </p:nvGrpSpPr>
        <p:grpSpPr>
          <a:xfrm>
            <a:off x="8836783" y="1658892"/>
            <a:ext cx="181019" cy="276999"/>
            <a:chOff x="3754442" y="823623"/>
            <a:chExt cx="243840" cy="373129"/>
          </a:xfrm>
        </p:grpSpPr>
        <p:sp>
          <p:nvSpPr>
            <p:cNvPr id="234" name="Rectangle 55">
              <a:extLst>
                <a:ext uri="{FF2B5EF4-FFF2-40B4-BE49-F238E27FC236}">
                  <a16:creationId xmlns:a16="http://schemas.microsoft.com/office/drawing/2014/main" id="{D362F0BF-8D9D-4637-7A62-F2170F56180B}"/>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EEC8F23-EA3E-D333-C92D-DDDD86A32538}"/>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91BD5C3F-53D1-7C4E-D427-C1E08D276147}"/>
              </a:ext>
            </a:extLst>
          </p:cNvPr>
          <p:cNvGrpSpPr/>
          <p:nvPr/>
        </p:nvGrpSpPr>
        <p:grpSpPr>
          <a:xfrm>
            <a:off x="7481116" y="2114018"/>
            <a:ext cx="1043213" cy="291180"/>
            <a:chOff x="860305" y="934420"/>
            <a:chExt cx="1405255" cy="509656"/>
          </a:xfrm>
        </p:grpSpPr>
        <p:sp>
          <p:nvSpPr>
            <p:cNvPr id="35" name="椭圆 34">
              <a:extLst>
                <a:ext uri="{FF2B5EF4-FFF2-40B4-BE49-F238E27FC236}">
                  <a16:creationId xmlns:a16="http://schemas.microsoft.com/office/drawing/2014/main" id="{D33C64AE-917A-C2AF-BC0F-4B6930396F13}"/>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4A9E6238-C61E-F6D8-1379-91A5CEF08055}"/>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43" name="直接箭头连接符 42">
            <a:extLst>
              <a:ext uri="{FF2B5EF4-FFF2-40B4-BE49-F238E27FC236}">
                <a16:creationId xmlns:a16="http://schemas.microsoft.com/office/drawing/2014/main" id="{4056E7D6-80C9-B3FD-880F-12317C3C49A8}"/>
              </a:ext>
            </a:extLst>
          </p:cNvPr>
          <p:cNvCxnSpPr>
            <a:stCxn id="234" idx="2"/>
            <a:endCxn id="35" idx="0"/>
          </p:cNvCxnSpPr>
          <p:nvPr/>
        </p:nvCxnSpPr>
        <p:spPr>
          <a:xfrm flipH="1">
            <a:off x="8002723" y="1877400"/>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45" name="组合 44">
            <a:extLst>
              <a:ext uri="{FF2B5EF4-FFF2-40B4-BE49-F238E27FC236}">
                <a16:creationId xmlns:a16="http://schemas.microsoft.com/office/drawing/2014/main" id="{69C77F70-8EB8-36F4-D19F-C3A1A51F33C6}"/>
              </a:ext>
            </a:extLst>
          </p:cNvPr>
          <p:cNvGrpSpPr/>
          <p:nvPr/>
        </p:nvGrpSpPr>
        <p:grpSpPr>
          <a:xfrm>
            <a:off x="8752120" y="4717663"/>
            <a:ext cx="181019" cy="276999"/>
            <a:chOff x="3754442" y="823623"/>
            <a:chExt cx="243840" cy="373129"/>
          </a:xfrm>
        </p:grpSpPr>
        <p:sp>
          <p:nvSpPr>
            <p:cNvPr id="46" name="Rectangle 55">
              <a:extLst>
                <a:ext uri="{FF2B5EF4-FFF2-40B4-BE49-F238E27FC236}">
                  <a16:creationId xmlns:a16="http://schemas.microsoft.com/office/drawing/2014/main" id="{9A9AB9A2-D3A1-05EF-4572-B32E3BD5FFD2}"/>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5A9A88B1-462C-2F7B-49C1-FAEE6DE0E373}"/>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51" name="组合 50">
            <a:extLst>
              <a:ext uri="{FF2B5EF4-FFF2-40B4-BE49-F238E27FC236}">
                <a16:creationId xmlns:a16="http://schemas.microsoft.com/office/drawing/2014/main" id="{97DC9EFA-635D-B33B-CB02-C28CE4AE5E53}"/>
              </a:ext>
            </a:extLst>
          </p:cNvPr>
          <p:cNvGrpSpPr/>
          <p:nvPr/>
        </p:nvGrpSpPr>
        <p:grpSpPr>
          <a:xfrm>
            <a:off x="7396453" y="5172789"/>
            <a:ext cx="1043213" cy="291180"/>
            <a:chOff x="860305" y="934420"/>
            <a:chExt cx="1405255" cy="509656"/>
          </a:xfrm>
        </p:grpSpPr>
        <p:sp>
          <p:nvSpPr>
            <p:cNvPr id="53" name="椭圆 52">
              <a:extLst>
                <a:ext uri="{FF2B5EF4-FFF2-40B4-BE49-F238E27FC236}">
                  <a16:creationId xmlns:a16="http://schemas.microsoft.com/office/drawing/2014/main" id="{2368D3F7-D474-1D71-45BE-75B80875720B}"/>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E433C218-2878-29BA-8B66-6542C96B7A29}"/>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59" name="直接箭头连接符 58">
            <a:extLst>
              <a:ext uri="{FF2B5EF4-FFF2-40B4-BE49-F238E27FC236}">
                <a16:creationId xmlns:a16="http://schemas.microsoft.com/office/drawing/2014/main" id="{ED8B9FB6-2C88-B0AE-F522-00873AC5F2EA}"/>
              </a:ext>
            </a:extLst>
          </p:cNvPr>
          <p:cNvCxnSpPr>
            <a:stCxn id="46" idx="2"/>
            <a:endCxn id="53" idx="0"/>
          </p:cNvCxnSpPr>
          <p:nvPr/>
        </p:nvCxnSpPr>
        <p:spPr>
          <a:xfrm flipH="1">
            <a:off x="7918060" y="4936171"/>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 name="Rectangle 55">
            <a:extLst>
              <a:ext uri="{FF2B5EF4-FFF2-40B4-BE49-F238E27FC236}">
                <a16:creationId xmlns:a16="http://schemas.microsoft.com/office/drawing/2014/main" id="{CE1A21EC-D87D-29D0-4545-B46EEF8DCFE0}"/>
              </a:ext>
            </a:extLst>
          </p:cNvPr>
          <p:cNvSpPr>
            <a:spLocks noChangeArrowheads="1"/>
          </p:cNvSpPr>
          <p:nvPr/>
        </p:nvSpPr>
        <p:spPr bwMode="auto">
          <a:xfrm>
            <a:off x="5389175" y="5304852"/>
            <a:ext cx="886247" cy="292951"/>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8F42AABD-A24B-BFC9-11F3-E5DB565A1A55}"/>
              </a:ext>
            </a:extLst>
          </p:cNvPr>
          <p:cNvSpPr txBox="1"/>
          <p:nvPr/>
        </p:nvSpPr>
        <p:spPr>
          <a:xfrm>
            <a:off x="5252023" y="5314100"/>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74" name="Rectangle 55">
            <a:extLst>
              <a:ext uri="{FF2B5EF4-FFF2-40B4-BE49-F238E27FC236}">
                <a16:creationId xmlns:a16="http://schemas.microsoft.com/office/drawing/2014/main" id="{508B5B2F-E4A8-567F-30DD-25B681E9662D}"/>
              </a:ext>
            </a:extLst>
          </p:cNvPr>
          <p:cNvSpPr>
            <a:spLocks noChangeArrowheads="1"/>
          </p:cNvSpPr>
          <p:nvPr/>
        </p:nvSpPr>
        <p:spPr bwMode="auto">
          <a:xfrm>
            <a:off x="5428289" y="2434815"/>
            <a:ext cx="886247" cy="292951"/>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31348C43-D21A-CA65-8F33-6EAFCDBF3EA3}"/>
              </a:ext>
            </a:extLst>
          </p:cNvPr>
          <p:cNvSpPr txBox="1"/>
          <p:nvPr/>
        </p:nvSpPr>
        <p:spPr>
          <a:xfrm>
            <a:off x="5291137" y="2444063"/>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83" name="Rectangle 55">
            <a:extLst>
              <a:ext uri="{FF2B5EF4-FFF2-40B4-BE49-F238E27FC236}">
                <a16:creationId xmlns:a16="http://schemas.microsoft.com/office/drawing/2014/main" id="{F99DB6D1-C448-862A-2833-A59E3B95A0E2}"/>
              </a:ext>
            </a:extLst>
          </p:cNvPr>
          <p:cNvSpPr>
            <a:spLocks noChangeArrowheads="1"/>
          </p:cNvSpPr>
          <p:nvPr/>
        </p:nvSpPr>
        <p:spPr bwMode="auto">
          <a:xfrm>
            <a:off x="5431521" y="1967607"/>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4" name="文本框 283">
            <a:extLst>
              <a:ext uri="{FF2B5EF4-FFF2-40B4-BE49-F238E27FC236}">
                <a16:creationId xmlns:a16="http://schemas.microsoft.com/office/drawing/2014/main" id="{6B777FB0-F859-70B1-03EF-6E7B613C8052}"/>
              </a:ext>
            </a:extLst>
          </p:cNvPr>
          <p:cNvSpPr txBox="1"/>
          <p:nvPr/>
        </p:nvSpPr>
        <p:spPr>
          <a:xfrm>
            <a:off x="5457795" y="1977617"/>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grpSp>
        <p:nvGrpSpPr>
          <p:cNvPr id="106" name="组合 105">
            <a:extLst>
              <a:ext uri="{FF2B5EF4-FFF2-40B4-BE49-F238E27FC236}">
                <a16:creationId xmlns:a16="http://schemas.microsoft.com/office/drawing/2014/main" id="{1C36C89A-12CA-1BD3-D891-1B68E6F4F8ED}"/>
              </a:ext>
            </a:extLst>
          </p:cNvPr>
          <p:cNvGrpSpPr/>
          <p:nvPr/>
        </p:nvGrpSpPr>
        <p:grpSpPr>
          <a:xfrm>
            <a:off x="10782439" y="471843"/>
            <a:ext cx="1277459" cy="1274628"/>
            <a:chOff x="10782439" y="471843"/>
            <a:chExt cx="1277459" cy="1274628"/>
          </a:xfrm>
        </p:grpSpPr>
        <p:grpSp>
          <p:nvGrpSpPr>
            <p:cNvPr id="285" name="组合 284">
              <a:extLst>
                <a:ext uri="{FF2B5EF4-FFF2-40B4-BE49-F238E27FC236}">
                  <a16:creationId xmlns:a16="http://schemas.microsoft.com/office/drawing/2014/main" id="{4CB3E7B8-E4C3-9C37-872B-1D198FE1DAD5}"/>
                </a:ext>
              </a:extLst>
            </p:cNvPr>
            <p:cNvGrpSpPr/>
            <p:nvPr/>
          </p:nvGrpSpPr>
          <p:grpSpPr>
            <a:xfrm>
              <a:off x="10782439" y="471843"/>
              <a:ext cx="1277459" cy="1274628"/>
              <a:chOff x="903450" y="2952390"/>
              <a:chExt cx="3590064" cy="3582506"/>
            </a:xfrm>
          </p:grpSpPr>
          <p:grpSp>
            <p:nvGrpSpPr>
              <p:cNvPr id="286" name="组合 285">
                <a:extLst>
                  <a:ext uri="{FF2B5EF4-FFF2-40B4-BE49-F238E27FC236}">
                    <a16:creationId xmlns:a16="http://schemas.microsoft.com/office/drawing/2014/main" id="{9B24F1E5-96E7-7691-05F6-2815805D6C41}"/>
                  </a:ext>
                </a:extLst>
              </p:cNvPr>
              <p:cNvGrpSpPr/>
              <p:nvPr/>
            </p:nvGrpSpPr>
            <p:grpSpPr>
              <a:xfrm>
                <a:off x="903450" y="2952390"/>
                <a:ext cx="3590064" cy="3582506"/>
                <a:chOff x="903450" y="2952390"/>
                <a:chExt cx="3590064" cy="3582506"/>
              </a:xfrm>
            </p:grpSpPr>
            <p:pic>
              <p:nvPicPr>
                <p:cNvPr id="100" name="图片 99">
                  <a:extLst>
                    <a:ext uri="{FF2B5EF4-FFF2-40B4-BE49-F238E27FC236}">
                      <a16:creationId xmlns:a16="http://schemas.microsoft.com/office/drawing/2014/main" id="{71793074-7284-4D3E-F5E0-2612766743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101" name="图片 100">
                  <a:extLst>
                    <a:ext uri="{FF2B5EF4-FFF2-40B4-BE49-F238E27FC236}">
                      <a16:creationId xmlns:a16="http://schemas.microsoft.com/office/drawing/2014/main" id="{A428B551-E928-CBEB-6E24-FDF3EE2477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287" name="图片 286">
                <a:extLst>
                  <a:ext uri="{FF2B5EF4-FFF2-40B4-BE49-F238E27FC236}">
                    <a16:creationId xmlns:a16="http://schemas.microsoft.com/office/drawing/2014/main" id="{8F8C96AD-E2B5-5305-0F72-FFB2458C5A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96" name="图片 95">
                <a:extLst>
                  <a:ext uri="{FF2B5EF4-FFF2-40B4-BE49-F238E27FC236}">
                    <a16:creationId xmlns:a16="http://schemas.microsoft.com/office/drawing/2014/main" id="{BDF1A980-B927-0BA6-AE86-411AF48114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pic>
          <p:nvPicPr>
            <p:cNvPr id="104" name="图片 103">
              <a:extLst>
                <a:ext uri="{FF2B5EF4-FFF2-40B4-BE49-F238E27FC236}">
                  <a16:creationId xmlns:a16="http://schemas.microsoft.com/office/drawing/2014/main" id="{35B0B232-1440-E3BB-80FF-4092A9C226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45788" y="1285347"/>
              <a:ext cx="108038" cy="117206"/>
            </a:xfrm>
            <a:prstGeom prst="rect">
              <a:avLst/>
            </a:prstGeom>
          </p:spPr>
        </p:pic>
        <p:pic>
          <p:nvPicPr>
            <p:cNvPr id="105" name="图片 104">
              <a:extLst>
                <a:ext uri="{FF2B5EF4-FFF2-40B4-BE49-F238E27FC236}">
                  <a16:creationId xmlns:a16="http://schemas.microsoft.com/office/drawing/2014/main" id="{194D60EA-46CD-098B-FA03-3A4D90CAC0A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75916" y="1290110"/>
              <a:ext cx="130272" cy="117206"/>
            </a:xfrm>
            <a:prstGeom prst="rect">
              <a:avLst/>
            </a:prstGeom>
          </p:spPr>
        </p:pic>
      </p:grpSp>
    </p:spTree>
    <p:extLst>
      <p:ext uri="{BB962C8B-B14F-4D97-AF65-F5344CB8AC3E}">
        <p14:creationId xmlns:p14="http://schemas.microsoft.com/office/powerpoint/2010/main" val="92703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B299-0199-741A-1A85-84B48666060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34BABC94-CE02-1183-8009-2F928EFEB86B}"/>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4DD37BB9-11B1-2351-E62F-BB25C634AD19}"/>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677E240F-0BAA-0C26-1564-77B3DC6A8ED3}"/>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4B50C6A9-3824-86D0-88D8-E0B309737DE3}"/>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07EA231C-4955-9A7F-7D97-BACCA0655F7F}"/>
              </a:ext>
            </a:extLst>
          </p:cNvPr>
          <p:cNvSpPr txBox="1">
            <a:spLocks/>
          </p:cNvSpPr>
          <p:nvPr/>
        </p:nvSpPr>
        <p:spPr>
          <a:xfrm>
            <a:off x="527494" y="1229357"/>
            <a:ext cx="7733856" cy="16906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a:pPr>
            <a:r>
              <a:rPr lang="en-US" altLang="zh-CN" sz="2000" b="1" dirty="0">
                <a:latin typeface="微软雅黑" panose="020B0503020204020204" pitchFamily="34" charset="-122"/>
                <a:ea typeface="微软雅黑" panose="020B0503020204020204" pitchFamily="34" charset="-122"/>
              </a:rPr>
              <a:t>Multi-Robot Behavior Tree Planning</a:t>
            </a:r>
          </a:p>
          <a:p>
            <a:pPr marL="457200" lvl="1" indent="0">
              <a:lnSpc>
                <a:spcPct val="110000"/>
              </a:lnSpc>
              <a:buNone/>
            </a:pPr>
            <a:endParaRPr lang="en-US" altLang="zh-CN" sz="2000" dirty="0">
              <a:latin typeface="微软雅黑" panose="020B0503020204020204" pitchFamily="34" charset="-122"/>
              <a:ea typeface="微软雅黑" panose="020B0503020204020204" pitchFamily="34" charset="-122"/>
            </a:endParaRPr>
          </a:p>
        </p:txBody>
      </p:sp>
      <p:grpSp>
        <p:nvGrpSpPr>
          <p:cNvPr id="216" name="组合 215">
            <a:extLst>
              <a:ext uri="{FF2B5EF4-FFF2-40B4-BE49-F238E27FC236}">
                <a16:creationId xmlns:a16="http://schemas.microsoft.com/office/drawing/2014/main" id="{6BEAC93B-8DA9-295B-D5CA-6008DD3D4344}"/>
              </a:ext>
            </a:extLst>
          </p:cNvPr>
          <p:cNvGrpSpPr/>
          <p:nvPr/>
        </p:nvGrpSpPr>
        <p:grpSpPr>
          <a:xfrm>
            <a:off x="8051021" y="916591"/>
            <a:ext cx="1043213" cy="291180"/>
            <a:chOff x="857659" y="934420"/>
            <a:chExt cx="1405255" cy="509656"/>
          </a:xfrm>
        </p:grpSpPr>
        <p:sp>
          <p:nvSpPr>
            <p:cNvPr id="217" name="椭圆 216">
              <a:extLst>
                <a:ext uri="{FF2B5EF4-FFF2-40B4-BE49-F238E27FC236}">
                  <a16:creationId xmlns:a16="http://schemas.microsoft.com/office/drawing/2014/main" id="{11C7852D-3527-196C-2FE7-E29A46BE27E9}"/>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18" name="文本框 217">
              <a:extLst>
                <a:ext uri="{FF2B5EF4-FFF2-40B4-BE49-F238E27FC236}">
                  <a16:creationId xmlns:a16="http://schemas.microsoft.com/office/drawing/2014/main" id="{07C5B6B9-DAEF-77B9-33EA-EF9D13741316}"/>
                </a:ext>
              </a:extLst>
            </p:cNvPr>
            <p:cNvSpPr txBox="1"/>
            <p:nvPr/>
          </p:nvSpPr>
          <p:spPr>
            <a:xfrm>
              <a:off x="857659" y="963686"/>
              <a:ext cx="1405255" cy="389890"/>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sp>
        <p:nvSpPr>
          <p:cNvPr id="219" name="文本框 218">
            <a:extLst>
              <a:ext uri="{FF2B5EF4-FFF2-40B4-BE49-F238E27FC236}">
                <a16:creationId xmlns:a16="http://schemas.microsoft.com/office/drawing/2014/main" id="{B6E7F9BF-F15D-29F3-2E15-D8213295EB98}"/>
              </a:ext>
            </a:extLst>
          </p:cNvPr>
          <p:cNvSpPr txBox="1"/>
          <p:nvPr/>
        </p:nvSpPr>
        <p:spPr>
          <a:xfrm>
            <a:off x="8293966" y="538592"/>
            <a:ext cx="648834" cy="338553"/>
          </a:xfrm>
          <a:prstGeom prst="rect">
            <a:avLst/>
          </a:prstGeom>
          <a:noFill/>
        </p:spPr>
        <p:txBody>
          <a:bodyPr wrap="square">
            <a:spAutoFit/>
          </a:bodyPr>
          <a:lstStyle/>
          <a:p>
            <a:r>
              <a:rPr lang="en-US" altLang="zh-CN" sz="1600" dirty="0">
                <a:latin typeface="Georgia" panose="02040502050405020303" pitchFamily="18" charset="0"/>
              </a:rPr>
              <a:t>Goal</a:t>
            </a:r>
            <a:endParaRPr lang="zh-CN" altLang="en-US" sz="1600" dirty="0"/>
          </a:p>
        </p:txBody>
      </p:sp>
      <p:cxnSp>
        <p:nvCxnSpPr>
          <p:cNvPr id="230" name="直接连接符 229">
            <a:extLst>
              <a:ext uri="{FF2B5EF4-FFF2-40B4-BE49-F238E27FC236}">
                <a16:creationId xmlns:a16="http://schemas.microsoft.com/office/drawing/2014/main" id="{AEE322CB-C73F-82F3-47F5-357E426EAF2C}"/>
              </a:ext>
            </a:extLst>
          </p:cNvPr>
          <p:cNvCxnSpPr>
            <a:cxnSpLocks/>
          </p:cNvCxnSpPr>
          <p:nvPr/>
        </p:nvCxnSpPr>
        <p:spPr>
          <a:xfrm flipH="1">
            <a:off x="8043789" y="841145"/>
            <a:ext cx="7232" cy="489446"/>
          </a:xfrm>
          <a:prstGeom prst="line">
            <a:avLst/>
          </a:prstGeom>
          <a:ln w="190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466D694F-65D5-1C16-741B-CB640309BD7A}"/>
              </a:ext>
            </a:extLst>
          </p:cNvPr>
          <p:cNvCxnSpPr/>
          <p:nvPr/>
        </p:nvCxnSpPr>
        <p:spPr>
          <a:xfrm>
            <a:off x="8043789" y="1330591"/>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32441D80-7459-EF00-445A-761BD56C3A5F}"/>
              </a:ext>
            </a:extLst>
          </p:cNvPr>
          <p:cNvCxnSpPr/>
          <p:nvPr/>
        </p:nvCxnSpPr>
        <p:spPr>
          <a:xfrm>
            <a:off x="8044385" y="841145"/>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8EA1DFE0-1739-E416-1587-740956B1D633}"/>
              </a:ext>
            </a:extLst>
          </p:cNvPr>
          <p:cNvCxnSpPr>
            <a:cxnSpLocks/>
          </p:cNvCxnSpPr>
          <p:nvPr/>
        </p:nvCxnSpPr>
        <p:spPr>
          <a:xfrm flipH="1">
            <a:off x="7799337"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pic>
        <p:nvPicPr>
          <p:cNvPr id="21" name="图片 20">
            <a:extLst>
              <a:ext uri="{FF2B5EF4-FFF2-40B4-BE49-F238E27FC236}">
                <a16:creationId xmlns:a16="http://schemas.microsoft.com/office/drawing/2014/main" id="{78A17A62-76E3-4940-5778-45FF1B948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14" y="3089989"/>
            <a:ext cx="4253688" cy="3488770"/>
          </a:xfrm>
          <a:prstGeom prst="rect">
            <a:avLst/>
          </a:prstGeom>
        </p:spPr>
      </p:pic>
      <p:pic>
        <p:nvPicPr>
          <p:cNvPr id="26" name="图片 25" descr="LIMO Cobot_20231208">
            <a:extLst>
              <a:ext uri="{FF2B5EF4-FFF2-40B4-BE49-F238E27FC236}">
                <a16:creationId xmlns:a16="http://schemas.microsoft.com/office/drawing/2014/main" id="{64B38DBF-0640-A45D-71EB-5EC2FD6E0BD5}"/>
              </a:ext>
            </a:extLst>
          </p:cNvPr>
          <p:cNvPicPr>
            <a:picLocks noChangeAspect="1"/>
          </p:cNvPicPr>
          <p:nvPr/>
        </p:nvPicPr>
        <p:blipFill>
          <a:blip r:embed="rId4"/>
          <a:stretch>
            <a:fillRect/>
          </a:stretch>
        </p:blipFill>
        <p:spPr>
          <a:xfrm>
            <a:off x="6122286" y="1746471"/>
            <a:ext cx="1568313" cy="880534"/>
          </a:xfrm>
          <a:prstGeom prst="rect">
            <a:avLst/>
          </a:prstGeom>
        </p:spPr>
      </p:pic>
      <p:sp>
        <p:nvSpPr>
          <p:cNvPr id="28" name="矩形 27">
            <a:extLst>
              <a:ext uri="{FF2B5EF4-FFF2-40B4-BE49-F238E27FC236}">
                <a16:creationId xmlns:a16="http://schemas.microsoft.com/office/drawing/2014/main" id="{D28B0431-DCDC-C304-21A7-2FC07D52FFCE}"/>
              </a:ext>
            </a:extLst>
          </p:cNvPr>
          <p:cNvSpPr/>
          <p:nvPr/>
        </p:nvSpPr>
        <p:spPr>
          <a:xfrm>
            <a:off x="527494" y="3877254"/>
            <a:ext cx="4273808" cy="76332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30" name="文本框 29">
            <a:extLst>
              <a:ext uri="{FF2B5EF4-FFF2-40B4-BE49-F238E27FC236}">
                <a16:creationId xmlns:a16="http://schemas.microsoft.com/office/drawing/2014/main" id="{DDF86B08-2FD2-43C2-23F8-D08B8728024D}"/>
              </a:ext>
            </a:extLst>
          </p:cNvPr>
          <p:cNvSpPr txBox="1"/>
          <p:nvPr/>
        </p:nvSpPr>
        <p:spPr>
          <a:xfrm>
            <a:off x="799429" y="1746471"/>
            <a:ext cx="5322857" cy="646331"/>
          </a:xfrm>
          <a:prstGeom prst="rect">
            <a:avLst/>
          </a:prstGeom>
          <a:noFill/>
        </p:spPr>
        <p:txBody>
          <a:bodyPr wrap="square">
            <a:spAutoFit/>
          </a:bodyPr>
          <a:lstStyle/>
          <a:p>
            <a:pPr marL="342900" indent="-342900">
              <a:buAutoNum type="arabicPeriod"/>
            </a:pPr>
            <a:r>
              <a:rPr lang="en-US" altLang="zh-CN" dirty="0">
                <a:solidFill>
                  <a:srgbClr val="FFC000"/>
                </a:solidFill>
              </a:rPr>
              <a:t> </a:t>
            </a:r>
            <a:r>
              <a:rPr lang="en-US" altLang="zh-CN" dirty="0"/>
              <a:t>Preserve condition g</a:t>
            </a:r>
          </a:p>
          <a:p>
            <a:pPr marL="342900" indent="-342900">
              <a:buAutoNum type="arabicPeriod"/>
            </a:pPr>
            <a:r>
              <a:rPr lang="en-US" altLang="zh-CN" dirty="0">
                <a:solidFill>
                  <a:schemeClr val="accent6"/>
                </a:solidFill>
              </a:rPr>
              <a:t> </a:t>
            </a:r>
            <a:r>
              <a:rPr lang="en-US" altLang="zh-CN" dirty="0"/>
              <a:t>One-step expansion of each robot’s BT</a:t>
            </a:r>
            <a:endParaRPr lang="zh-CN" altLang="en-US" dirty="0"/>
          </a:p>
        </p:txBody>
      </p:sp>
      <p:grpSp>
        <p:nvGrpSpPr>
          <p:cNvPr id="31" name="组合 30">
            <a:extLst>
              <a:ext uri="{FF2B5EF4-FFF2-40B4-BE49-F238E27FC236}">
                <a16:creationId xmlns:a16="http://schemas.microsoft.com/office/drawing/2014/main" id="{B4EECBCF-581A-D837-FD90-16A8BAAE84E3}"/>
              </a:ext>
            </a:extLst>
          </p:cNvPr>
          <p:cNvGrpSpPr/>
          <p:nvPr/>
        </p:nvGrpSpPr>
        <p:grpSpPr>
          <a:xfrm>
            <a:off x="8836783" y="1658892"/>
            <a:ext cx="181019" cy="276999"/>
            <a:chOff x="3754442" y="823623"/>
            <a:chExt cx="243840" cy="373129"/>
          </a:xfrm>
        </p:grpSpPr>
        <p:sp>
          <p:nvSpPr>
            <p:cNvPr id="234" name="Rectangle 55">
              <a:extLst>
                <a:ext uri="{FF2B5EF4-FFF2-40B4-BE49-F238E27FC236}">
                  <a16:creationId xmlns:a16="http://schemas.microsoft.com/office/drawing/2014/main" id="{D2331CFC-E095-88C9-9B03-9590BD26461C}"/>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04BE22F-D10A-7647-54FD-CB8032EB6F7C}"/>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2D9C78E7-64EE-32A7-DC7D-3CB2C2D30D28}"/>
              </a:ext>
            </a:extLst>
          </p:cNvPr>
          <p:cNvGrpSpPr/>
          <p:nvPr/>
        </p:nvGrpSpPr>
        <p:grpSpPr>
          <a:xfrm>
            <a:off x="7481116" y="2114018"/>
            <a:ext cx="1043213" cy="291180"/>
            <a:chOff x="860305" y="934420"/>
            <a:chExt cx="1405255" cy="509656"/>
          </a:xfrm>
        </p:grpSpPr>
        <p:sp>
          <p:nvSpPr>
            <p:cNvPr id="35" name="椭圆 34">
              <a:extLst>
                <a:ext uri="{FF2B5EF4-FFF2-40B4-BE49-F238E27FC236}">
                  <a16:creationId xmlns:a16="http://schemas.microsoft.com/office/drawing/2014/main" id="{7844A47B-B4A3-3E5F-2A41-19C85C67C566}"/>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3A1EDFCC-45A2-EB1B-1F2A-C799043D631F}"/>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43" name="直接箭头连接符 42">
            <a:extLst>
              <a:ext uri="{FF2B5EF4-FFF2-40B4-BE49-F238E27FC236}">
                <a16:creationId xmlns:a16="http://schemas.microsoft.com/office/drawing/2014/main" id="{A7AF3947-1FF2-A724-2971-D8BBA184D752}"/>
              </a:ext>
            </a:extLst>
          </p:cNvPr>
          <p:cNvCxnSpPr>
            <a:stCxn id="234" idx="2"/>
            <a:endCxn id="35" idx="0"/>
          </p:cNvCxnSpPr>
          <p:nvPr/>
        </p:nvCxnSpPr>
        <p:spPr>
          <a:xfrm flipH="1">
            <a:off x="8002723" y="1877400"/>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L 形 28">
            <a:extLst>
              <a:ext uri="{FF2B5EF4-FFF2-40B4-BE49-F238E27FC236}">
                <a16:creationId xmlns:a16="http://schemas.microsoft.com/office/drawing/2014/main" id="{17587796-3069-F6BA-96D9-B17466C02DE9}"/>
              </a:ext>
            </a:extLst>
          </p:cNvPr>
          <p:cNvSpPr/>
          <p:nvPr/>
        </p:nvSpPr>
        <p:spPr>
          <a:xfrm rot="10800000" flipV="1">
            <a:off x="8539162" y="2127022"/>
            <a:ext cx="2249063" cy="840766"/>
          </a:xfrm>
          <a:prstGeom prst="corner">
            <a:avLst>
              <a:gd name="adj1" fmla="val 57369"/>
              <a:gd name="adj2" fmla="val 132459"/>
            </a:avLst>
          </a:prstGeom>
          <a:noFill/>
          <a:ln w="19050">
            <a:solidFill>
              <a:srgbClr val="0074C9"/>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cxnSp>
        <p:nvCxnSpPr>
          <p:cNvPr id="274" name="直接箭头连接符 273">
            <a:extLst>
              <a:ext uri="{FF2B5EF4-FFF2-40B4-BE49-F238E27FC236}">
                <a16:creationId xmlns:a16="http://schemas.microsoft.com/office/drawing/2014/main" id="{96AB2528-4022-5B2F-F02D-D275D7ABD216}"/>
              </a:ext>
            </a:extLst>
          </p:cNvPr>
          <p:cNvCxnSpPr>
            <a:cxnSpLocks/>
            <a:stCxn id="234" idx="2"/>
            <a:endCxn id="284" idx="0"/>
          </p:cNvCxnSpPr>
          <p:nvPr/>
        </p:nvCxnSpPr>
        <p:spPr>
          <a:xfrm>
            <a:off x="8927293" y="1877400"/>
            <a:ext cx="996714" cy="31878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75" name="椭圆 274">
            <a:extLst>
              <a:ext uri="{FF2B5EF4-FFF2-40B4-BE49-F238E27FC236}">
                <a16:creationId xmlns:a16="http://schemas.microsoft.com/office/drawing/2014/main" id="{A6482AF9-1963-7014-8AEF-ABFD574A71F9}"/>
              </a:ext>
            </a:extLst>
          </p:cNvPr>
          <p:cNvSpPr/>
          <p:nvPr/>
        </p:nvSpPr>
        <p:spPr>
          <a:xfrm>
            <a:off x="8622506" y="2553293"/>
            <a:ext cx="1173953" cy="325739"/>
          </a:xfrm>
          <a:prstGeom prst="ellipse">
            <a:avLst/>
          </a:prstGeom>
          <a:solidFill>
            <a:schemeClr val="accent4">
              <a:lumMod val="40000"/>
              <a:lumOff val="60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283" name="直接箭头连接符 282">
            <a:extLst>
              <a:ext uri="{FF2B5EF4-FFF2-40B4-BE49-F238E27FC236}">
                <a16:creationId xmlns:a16="http://schemas.microsoft.com/office/drawing/2014/main" id="{F8C3A46E-0D85-7D87-1FEC-A3B0165FAB5E}"/>
              </a:ext>
            </a:extLst>
          </p:cNvPr>
          <p:cNvCxnSpPr>
            <a:cxnSpLocks/>
            <a:stCxn id="284" idx="2"/>
            <a:endCxn id="275" idx="0"/>
          </p:cNvCxnSpPr>
          <p:nvPr/>
        </p:nvCxnSpPr>
        <p:spPr>
          <a:xfrm flipH="1">
            <a:off x="9209483" y="2383334"/>
            <a:ext cx="714524" cy="169959"/>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84" name="Rectangle 55">
            <a:extLst>
              <a:ext uri="{FF2B5EF4-FFF2-40B4-BE49-F238E27FC236}">
                <a16:creationId xmlns:a16="http://schemas.microsoft.com/office/drawing/2014/main" id="{65796993-6587-4BDC-E197-785A60BF2F6C}"/>
              </a:ext>
            </a:extLst>
          </p:cNvPr>
          <p:cNvSpPr>
            <a:spLocks noChangeArrowheads="1"/>
          </p:cNvSpPr>
          <p:nvPr/>
        </p:nvSpPr>
        <p:spPr bwMode="auto">
          <a:xfrm>
            <a:off x="9830433" y="2196187"/>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5" name="文本框 284">
            <a:extLst>
              <a:ext uri="{FF2B5EF4-FFF2-40B4-BE49-F238E27FC236}">
                <a16:creationId xmlns:a16="http://schemas.microsoft.com/office/drawing/2014/main" id="{68D42C0C-2B58-6B63-E12C-50BEED5F4C07}"/>
              </a:ext>
            </a:extLst>
          </p:cNvPr>
          <p:cNvSpPr txBox="1"/>
          <p:nvPr/>
        </p:nvSpPr>
        <p:spPr>
          <a:xfrm>
            <a:off x="9833320" y="2154429"/>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286" name="Rectangle 55">
            <a:extLst>
              <a:ext uri="{FF2B5EF4-FFF2-40B4-BE49-F238E27FC236}">
                <a16:creationId xmlns:a16="http://schemas.microsoft.com/office/drawing/2014/main" id="{DE9056D0-D938-AA04-88D9-DD44C765ECDB}"/>
              </a:ext>
            </a:extLst>
          </p:cNvPr>
          <p:cNvSpPr>
            <a:spLocks noChangeArrowheads="1"/>
          </p:cNvSpPr>
          <p:nvPr/>
        </p:nvSpPr>
        <p:spPr bwMode="auto">
          <a:xfrm>
            <a:off x="9858892" y="2576561"/>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7" name="文本框 286">
            <a:extLst>
              <a:ext uri="{FF2B5EF4-FFF2-40B4-BE49-F238E27FC236}">
                <a16:creationId xmlns:a16="http://schemas.microsoft.com/office/drawing/2014/main" id="{C07417A1-3522-C85F-A271-591BEC3C9EF8}"/>
              </a:ext>
            </a:extLst>
          </p:cNvPr>
          <p:cNvSpPr txBox="1"/>
          <p:nvPr/>
        </p:nvSpPr>
        <p:spPr>
          <a:xfrm>
            <a:off x="9885166" y="2586571"/>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cxnSp>
        <p:nvCxnSpPr>
          <p:cNvPr id="96" name="直接箭头连接符 95">
            <a:extLst>
              <a:ext uri="{FF2B5EF4-FFF2-40B4-BE49-F238E27FC236}">
                <a16:creationId xmlns:a16="http://schemas.microsoft.com/office/drawing/2014/main" id="{50DA4EFC-6B54-D4D8-A1A4-53DEF11FAD81}"/>
              </a:ext>
            </a:extLst>
          </p:cNvPr>
          <p:cNvCxnSpPr>
            <a:stCxn id="284" idx="2"/>
            <a:endCxn id="286" idx="0"/>
          </p:cNvCxnSpPr>
          <p:nvPr/>
        </p:nvCxnSpPr>
        <p:spPr>
          <a:xfrm>
            <a:off x="9924007" y="2383334"/>
            <a:ext cx="355204" cy="1932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00" name="文本框 99">
            <a:extLst>
              <a:ext uri="{FF2B5EF4-FFF2-40B4-BE49-F238E27FC236}">
                <a16:creationId xmlns:a16="http://schemas.microsoft.com/office/drawing/2014/main" id="{C0F9CDB6-7645-F0C2-FA80-2683D3C67C85}"/>
              </a:ext>
            </a:extLst>
          </p:cNvPr>
          <p:cNvSpPr txBox="1"/>
          <p:nvPr/>
        </p:nvSpPr>
        <p:spPr>
          <a:xfrm>
            <a:off x="8673744" y="2572753"/>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
        <p:nvSpPr>
          <p:cNvPr id="108" name="文本框 107">
            <a:extLst>
              <a:ext uri="{FF2B5EF4-FFF2-40B4-BE49-F238E27FC236}">
                <a16:creationId xmlns:a16="http://schemas.microsoft.com/office/drawing/2014/main" id="{C5A6CE2C-2B21-0B06-3510-4876D81C2B2E}"/>
              </a:ext>
            </a:extLst>
          </p:cNvPr>
          <p:cNvSpPr txBox="1"/>
          <p:nvPr/>
        </p:nvSpPr>
        <p:spPr>
          <a:xfrm>
            <a:off x="8746999" y="2974258"/>
            <a:ext cx="2354014" cy="307777"/>
          </a:xfrm>
          <a:prstGeom prst="rect">
            <a:avLst/>
          </a:prstGeom>
          <a:noFill/>
        </p:spPr>
        <p:txBody>
          <a:bodyPr wrap="square">
            <a:spAutoFit/>
          </a:bodyPr>
          <a:lstStyle/>
          <a:p>
            <a:r>
              <a:rPr lang="en-US" altLang="zh-CN" sz="1400" b="1" dirty="0">
                <a:solidFill>
                  <a:srgbClr val="0070C0"/>
                </a:solidFill>
                <a:latin typeface="Georgia" panose="02040502050405020303" pitchFamily="18" charset="0"/>
              </a:rPr>
              <a:t>In-Tree Expansion</a:t>
            </a:r>
            <a:endParaRPr lang="zh-CN" altLang="en-US" sz="1400" b="1" dirty="0">
              <a:solidFill>
                <a:srgbClr val="0070C0"/>
              </a:solidFill>
            </a:endParaRPr>
          </a:p>
        </p:txBody>
      </p:sp>
      <p:sp>
        <p:nvSpPr>
          <p:cNvPr id="172" name="椭圆 171">
            <a:extLst>
              <a:ext uri="{FF2B5EF4-FFF2-40B4-BE49-F238E27FC236}">
                <a16:creationId xmlns:a16="http://schemas.microsoft.com/office/drawing/2014/main" id="{E42F44D7-E856-B3C5-CF02-D4B3AD4BC6A8}"/>
              </a:ext>
            </a:extLst>
          </p:cNvPr>
          <p:cNvSpPr/>
          <p:nvPr/>
        </p:nvSpPr>
        <p:spPr>
          <a:xfrm>
            <a:off x="9473482" y="899789"/>
            <a:ext cx="1173953" cy="325739"/>
          </a:xfrm>
          <a:prstGeom prst="ellipse">
            <a:avLst/>
          </a:prstGeom>
          <a:solidFill>
            <a:schemeClr val="accent4">
              <a:lumMod val="40000"/>
              <a:lumOff val="60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178" name="直接箭头连接符 177">
            <a:extLst>
              <a:ext uri="{FF2B5EF4-FFF2-40B4-BE49-F238E27FC236}">
                <a16:creationId xmlns:a16="http://schemas.microsoft.com/office/drawing/2014/main" id="{19361BA4-4745-2176-5DA7-82455A0D062C}"/>
              </a:ext>
            </a:extLst>
          </p:cNvPr>
          <p:cNvCxnSpPr>
            <a:cxnSpLocks/>
          </p:cNvCxnSpPr>
          <p:nvPr/>
        </p:nvCxnSpPr>
        <p:spPr>
          <a:xfrm flipH="1">
            <a:off x="9244907" y="1048387"/>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pic>
        <p:nvPicPr>
          <p:cNvPr id="2" name="图片 1" descr="1">
            <a:extLst>
              <a:ext uri="{FF2B5EF4-FFF2-40B4-BE49-F238E27FC236}">
                <a16:creationId xmlns:a16="http://schemas.microsoft.com/office/drawing/2014/main" id="{C4B42DC0-7BC3-3CAD-71AB-CAFA6A967721}"/>
              </a:ext>
            </a:extLst>
          </p:cNvPr>
          <p:cNvPicPr>
            <a:picLocks noChangeAspect="1"/>
          </p:cNvPicPr>
          <p:nvPr/>
        </p:nvPicPr>
        <p:blipFill>
          <a:blip r:embed="rId5"/>
          <a:srcRect l="21147" t="34743" r="21307" b="16920"/>
          <a:stretch/>
        </p:blipFill>
        <p:spPr>
          <a:xfrm>
            <a:off x="6331888" y="4909072"/>
            <a:ext cx="1048285" cy="880534"/>
          </a:xfrm>
          <a:prstGeom prst="rect">
            <a:avLst/>
          </a:prstGeom>
        </p:spPr>
      </p:pic>
      <p:grpSp>
        <p:nvGrpSpPr>
          <p:cNvPr id="3" name="组合 2">
            <a:extLst>
              <a:ext uri="{FF2B5EF4-FFF2-40B4-BE49-F238E27FC236}">
                <a16:creationId xmlns:a16="http://schemas.microsoft.com/office/drawing/2014/main" id="{BBC36930-5012-0005-D693-DCE86A6FC06F}"/>
              </a:ext>
            </a:extLst>
          </p:cNvPr>
          <p:cNvGrpSpPr/>
          <p:nvPr/>
        </p:nvGrpSpPr>
        <p:grpSpPr>
          <a:xfrm>
            <a:off x="8752120" y="4717663"/>
            <a:ext cx="181019" cy="276999"/>
            <a:chOff x="3754442" y="823623"/>
            <a:chExt cx="243840" cy="373129"/>
          </a:xfrm>
        </p:grpSpPr>
        <p:sp>
          <p:nvSpPr>
            <p:cNvPr id="4" name="Rectangle 55">
              <a:extLst>
                <a:ext uri="{FF2B5EF4-FFF2-40B4-BE49-F238E27FC236}">
                  <a16:creationId xmlns:a16="http://schemas.microsoft.com/office/drawing/2014/main" id="{E26F9973-1741-5D57-8A12-EA06639E9022}"/>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29AAF7D-B9D9-BEB3-A5B5-8AACE3669F2C}"/>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D121480-66D1-908C-164D-870986EB1FF5}"/>
              </a:ext>
            </a:extLst>
          </p:cNvPr>
          <p:cNvGrpSpPr/>
          <p:nvPr/>
        </p:nvGrpSpPr>
        <p:grpSpPr>
          <a:xfrm>
            <a:off x="7396453" y="5172789"/>
            <a:ext cx="1043213" cy="291180"/>
            <a:chOff x="860305" y="934420"/>
            <a:chExt cx="1405255" cy="509656"/>
          </a:xfrm>
        </p:grpSpPr>
        <p:sp>
          <p:nvSpPr>
            <p:cNvPr id="9" name="椭圆 8">
              <a:extLst>
                <a:ext uri="{FF2B5EF4-FFF2-40B4-BE49-F238E27FC236}">
                  <a16:creationId xmlns:a16="http://schemas.microsoft.com/office/drawing/2014/main" id="{3E5248FB-9DA5-E9FB-77E6-23A0D223D107}"/>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9275417-AC44-707B-09B1-BD3E6D4D673D}"/>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12" name="直接箭头连接符 11">
            <a:extLst>
              <a:ext uri="{FF2B5EF4-FFF2-40B4-BE49-F238E27FC236}">
                <a16:creationId xmlns:a16="http://schemas.microsoft.com/office/drawing/2014/main" id="{D2B7433F-2BCE-2B11-B52F-2E8D99B49B09}"/>
              </a:ext>
            </a:extLst>
          </p:cNvPr>
          <p:cNvCxnSpPr>
            <a:stCxn id="4" idx="2"/>
            <a:endCxn id="9" idx="0"/>
          </p:cNvCxnSpPr>
          <p:nvPr/>
        </p:nvCxnSpPr>
        <p:spPr>
          <a:xfrm flipH="1">
            <a:off x="7918060" y="4936171"/>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Rectangle 55">
            <a:extLst>
              <a:ext uri="{FF2B5EF4-FFF2-40B4-BE49-F238E27FC236}">
                <a16:creationId xmlns:a16="http://schemas.microsoft.com/office/drawing/2014/main" id="{0ECABAF2-FB3D-E5D7-E6C9-C69E2AA7E0A9}"/>
              </a:ext>
            </a:extLst>
          </p:cNvPr>
          <p:cNvSpPr>
            <a:spLocks noChangeArrowheads="1"/>
          </p:cNvSpPr>
          <p:nvPr/>
        </p:nvSpPr>
        <p:spPr bwMode="auto">
          <a:xfrm>
            <a:off x="5389175" y="5304852"/>
            <a:ext cx="886247" cy="292951"/>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009819A-7897-9430-FE9C-A6161B1EADB0}"/>
              </a:ext>
            </a:extLst>
          </p:cNvPr>
          <p:cNvSpPr txBox="1"/>
          <p:nvPr/>
        </p:nvSpPr>
        <p:spPr>
          <a:xfrm>
            <a:off x="5252023" y="5314100"/>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0" name="Rectangle 55">
            <a:extLst>
              <a:ext uri="{FF2B5EF4-FFF2-40B4-BE49-F238E27FC236}">
                <a16:creationId xmlns:a16="http://schemas.microsoft.com/office/drawing/2014/main" id="{3DD11D00-CE55-48BA-E4C9-457257E49B90}"/>
              </a:ext>
            </a:extLst>
          </p:cNvPr>
          <p:cNvSpPr>
            <a:spLocks noChangeArrowheads="1"/>
          </p:cNvSpPr>
          <p:nvPr/>
        </p:nvSpPr>
        <p:spPr bwMode="auto">
          <a:xfrm>
            <a:off x="5428289" y="2434815"/>
            <a:ext cx="886247" cy="292951"/>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FC8F67C1-E64B-7882-8131-1E11CB8F665F}"/>
              </a:ext>
            </a:extLst>
          </p:cNvPr>
          <p:cNvSpPr txBox="1"/>
          <p:nvPr/>
        </p:nvSpPr>
        <p:spPr>
          <a:xfrm>
            <a:off x="5291137" y="2444063"/>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4" name="Rectangle 55">
            <a:extLst>
              <a:ext uri="{FF2B5EF4-FFF2-40B4-BE49-F238E27FC236}">
                <a16:creationId xmlns:a16="http://schemas.microsoft.com/office/drawing/2014/main" id="{9161566A-9638-DE05-8D47-84C896DAC94E}"/>
              </a:ext>
            </a:extLst>
          </p:cNvPr>
          <p:cNvSpPr>
            <a:spLocks noChangeArrowheads="1"/>
          </p:cNvSpPr>
          <p:nvPr/>
        </p:nvSpPr>
        <p:spPr bwMode="auto">
          <a:xfrm>
            <a:off x="5431521" y="1967607"/>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24" name="文本框 223">
            <a:extLst>
              <a:ext uri="{FF2B5EF4-FFF2-40B4-BE49-F238E27FC236}">
                <a16:creationId xmlns:a16="http://schemas.microsoft.com/office/drawing/2014/main" id="{EFFBE491-9865-CFFA-F22A-3268B9596C70}"/>
              </a:ext>
            </a:extLst>
          </p:cNvPr>
          <p:cNvSpPr txBox="1"/>
          <p:nvPr/>
        </p:nvSpPr>
        <p:spPr>
          <a:xfrm>
            <a:off x="5457795" y="1977617"/>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sp>
        <p:nvSpPr>
          <p:cNvPr id="225" name="矩形 224">
            <a:extLst>
              <a:ext uri="{FF2B5EF4-FFF2-40B4-BE49-F238E27FC236}">
                <a16:creationId xmlns:a16="http://schemas.microsoft.com/office/drawing/2014/main" id="{D1CE90E9-67C8-1A7E-345F-6A2444EA7C65}"/>
              </a:ext>
            </a:extLst>
          </p:cNvPr>
          <p:cNvSpPr/>
          <p:nvPr/>
        </p:nvSpPr>
        <p:spPr>
          <a:xfrm>
            <a:off x="527494" y="5187550"/>
            <a:ext cx="4186642" cy="40354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grpSp>
        <p:nvGrpSpPr>
          <p:cNvPr id="242" name="组合 241">
            <a:extLst>
              <a:ext uri="{FF2B5EF4-FFF2-40B4-BE49-F238E27FC236}">
                <a16:creationId xmlns:a16="http://schemas.microsoft.com/office/drawing/2014/main" id="{D171B375-7E62-920A-D436-D326308A69AF}"/>
              </a:ext>
            </a:extLst>
          </p:cNvPr>
          <p:cNvGrpSpPr/>
          <p:nvPr/>
        </p:nvGrpSpPr>
        <p:grpSpPr>
          <a:xfrm>
            <a:off x="10782439" y="471843"/>
            <a:ext cx="1277459" cy="1274628"/>
            <a:chOff x="10782439" y="471843"/>
            <a:chExt cx="1277459" cy="1274628"/>
          </a:xfrm>
        </p:grpSpPr>
        <p:grpSp>
          <p:nvGrpSpPr>
            <p:cNvPr id="243" name="组合 242">
              <a:extLst>
                <a:ext uri="{FF2B5EF4-FFF2-40B4-BE49-F238E27FC236}">
                  <a16:creationId xmlns:a16="http://schemas.microsoft.com/office/drawing/2014/main" id="{6E58C09F-2989-0DD4-9A4B-3E1B582AB188}"/>
                </a:ext>
              </a:extLst>
            </p:cNvPr>
            <p:cNvGrpSpPr/>
            <p:nvPr/>
          </p:nvGrpSpPr>
          <p:grpSpPr>
            <a:xfrm>
              <a:off x="10782439" y="471843"/>
              <a:ext cx="1277459" cy="1274628"/>
              <a:chOff x="903450" y="2952390"/>
              <a:chExt cx="3590064" cy="3582506"/>
            </a:xfrm>
          </p:grpSpPr>
          <p:grpSp>
            <p:nvGrpSpPr>
              <p:cNvPr id="246" name="组合 245">
                <a:extLst>
                  <a:ext uri="{FF2B5EF4-FFF2-40B4-BE49-F238E27FC236}">
                    <a16:creationId xmlns:a16="http://schemas.microsoft.com/office/drawing/2014/main" id="{97D845F0-07E8-F719-55C4-72212A94A703}"/>
                  </a:ext>
                </a:extLst>
              </p:cNvPr>
              <p:cNvGrpSpPr/>
              <p:nvPr/>
            </p:nvGrpSpPr>
            <p:grpSpPr>
              <a:xfrm>
                <a:off x="903450" y="2952390"/>
                <a:ext cx="3590064" cy="3582506"/>
                <a:chOff x="903450" y="2952390"/>
                <a:chExt cx="3590064" cy="3582506"/>
              </a:xfrm>
            </p:grpSpPr>
            <p:pic>
              <p:nvPicPr>
                <p:cNvPr id="249" name="图片 248">
                  <a:extLst>
                    <a:ext uri="{FF2B5EF4-FFF2-40B4-BE49-F238E27FC236}">
                      <a16:creationId xmlns:a16="http://schemas.microsoft.com/office/drawing/2014/main" id="{F39D6222-D250-98ED-47C4-E06B229E0A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250" name="图片 249">
                  <a:extLst>
                    <a:ext uri="{FF2B5EF4-FFF2-40B4-BE49-F238E27FC236}">
                      <a16:creationId xmlns:a16="http://schemas.microsoft.com/office/drawing/2014/main" id="{B4311AD3-A684-11B3-F55E-0A1750A322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247" name="图片 246">
                <a:extLst>
                  <a:ext uri="{FF2B5EF4-FFF2-40B4-BE49-F238E27FC236}">
                    <a16:creationId xmlns:a16="http://schemas.microsoft.com/office/drawing/2014/main" id="{E5752B8D-38A2-1525-5F5F-7D1D6811AA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248" name="图片 247">
                <a:extLst>
                  <a:ext uri="{FF2B5EF4-FFF2-40B4-BE49-F238E27FC236}">
                    <a16:creationId xmlns:a16="http://schemas.microsoft.com/office/drawing/2014/main" id="{44654C3E-BE43-FF3A-7DC9-D2929EE023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pic>
          <p:nvPicPr>
            <p:cNvPr id="244" name="图片 243">
              <a:extLst>
                <a:ext uri="{FF2B5EF4-FFF2-40B4-BE49-F238E27FC236}">
                  <a16:creationId xmlns:a16="http://schemas.microsoft.com/office/drawing/2014/main" id="{A7DF8993-8175-3BD8-9E05-C419C85107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45788" y="1285347"/>
              <a:ext cx="108038" cy="117206"/>
            </a:xfrm>
            <a:prstGeom prst="rect">
              <a:avLst/>
            </a:prstGeom>
          </p:spPr>
        </p:pic>
        <p:pic>
          <p:nvPicPr>
            <p:cNvPr id="245" name="图片 244">
              <a:extLst>
                <a:ext uri="{FF2B5EF4-FFF2-40B4-BE49-F238E27FC236}">
                  <a16:creationId xmlns:a16="http://schemas.microsoft.com/office/drawing/2014/main" id="{0CD25F2F-C03E-84A8-BF92-ADFDFCAD9E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75916" y="1290110"/>
              <a:ext cx="130272" cy="117206"/>
            </a:xfrm>
            <a:prstGeom prst="rect">
              <a:avLst/>
            </a:prstGeom>
          </p:spPr>
        </p:pic>
      </p:grpSp>
      <p:sp>
        <p:nvSpPr>
          <p:cNvPr id="13" name="文本框 12">
            <a:extLst>
              <a:ext uri="{FF2B5EF4-FFF2-40B4-BE49-F238E27FC236}">
                <a16:creationId xmlns:a16="http://schemas.microsoft.com/office/drawing/2014/main" id="{99320994-F80D-6783-82F8-C8776958B3D8}"/>
              </a:ext>
            </a:extLst>
          </p:cNvPr>
          <p:cNvSpPr txBox="1"/>
          <p:nvPr/>
        </p:nvSpPr>
        <p:spPr>
          <a:xfrm>
            <a:off x="9524720" y="919249"/>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Tree>
    <p:extLst>
      <p:ext uri="{BB962C8B-B14F-4D97-AF65-F5344CB8AC3E}">
        <p14:creationId xmlns:p14="http://schemas.microsoft.com/office/powerpoint/2010/main" val="390004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13DA3-A088-D21A-74A3-536B7C087DDD}"/>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0A8D8A86-933A-15ED-1338-601A452E0648}"/>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E0D42B41-436F-5FDA-49C1-855D2A4B3C1B}"/>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F51A368A-0AE1-71B8-8DC7-E5A1937466A6}"/>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EDA94D-F547-5EC8-5EB6-2772897FF70D}"/>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C8822BA9-0858-BEB8-28B5-4047C56969F5}"/>
              </a:ext>
            </a:extLst>
          </p:cNvPr>
          <p:cNvSpPr txBox="1">
            <a:spLocks/>
          </p:cNvSpPr>
          <p:nvPr/>
        </p:nvSpPr>
        <p:spPr>
          <a:xfrm>
            <a:off x="527494" y="1229357"/>
            <a:ext cx="7733856" cy="16906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a:pPr>
            <a:r>
              <a:rPr lang="en-US" altLang="zh-CN" sz="2000" b="1" dirty="0">
                <a:latin typeface="微软雅黑" panose="020B0503020204020204" pitchFamily="34" charset="-122"/>
                <a:ea typeface="微软雅黑" panose="020B0503020204020204" pitchFamily="34" charset="-122"/>
              </a:rPr>
              <a:t>Multi-Robot Behavior Tree Planning</a:t>
            </a:r>
          </a:p>
          <a:p>
            <a:pPr marL="457200" lvl="1" indent="0">
              <a:lnSpc>
                <a:spcPct val="110000"/>
              </a:lnSpc>
              <a:buNone/>
            </a:pPr>
            <a:endParaRPr lang="en-US" altLang="zh-CN" sz="2000" dirty="0">
              <a:latin typeface="微软雅黑" panose="020B0503020204020204" pitchFamily="34" charset="-122"/>
              <a:ea typeface="微软雅黑" panose="020B0503020204020204" pitchFamily="34" charset="-122"/>
            </a:endParaRPr>
          </a:p>
        </p:txBody>
      </p:sp>
      <p:sp>
        <p:nvSpPr>
          <p:cNvPr id="219" name="文本框 218">
            <a:extLst>
              <a:ext uri="{FF2B5EF4-FFF2-40B4-BE49-F238E27FC236}">
                <a16:creationId xmlns:a16="http://schemas.microsoft.com/office/drawing/2014/main" id="{9675364A-C740-4591-FD02-12ADFB01E8AB}"/>
              </a:ext>
            </a:extLst>
          </p:cNvPr>
          <p:cNvSpPr txBox="1"/>
          <p:nvPr/>
        </p:nvSpPr>
        <p:spPr>
          <a:xfrm>
            <a:off x="8293966" y="538592"/>
            <a:ext cx="648834" cy="338553"/>
          </a:xfrm>
          <a:prstGeom prst="rect">
            <a:avLst/>
          </a:prstGeom>
          <a:noFill/>
        </p:spPr>
        <p:txBody>
          <a:bodyPr wrap="square">
            <a:spAutoFit/>
          </a:bodyPr>
          <a:lstStyle/>
          <a:p>
            <a:r>
              <a:rPr lang="en-US" altLang="zh-CN" sz="1600" dirty="0">
                <a:latin typeface="Georgia" panose="02040502050405020303" pitchFamily="18" charset="0"/>
              </a:rPr>
              <a:t>Goal</a:t>
            </a:r>
            <a:endParaRPr lang="zh-CN" altLang="en-US" sz="1600" dirty="0"/>
          </a:p>
        </p:txBody>
      </p:sp>
      <p:cxnSp>
        <p:nvCxnSpPr>
          <p:cNvPr id="230" name="直接连接符 229">
            <a:extLst>
              <a:ext uri="{FF2B5EF4-FFF2-40B4-BE49-F238E27FC236}">
                <a16:creationId xmlns:a16="http://schemas.microsoft.com/office/drawing/2014/main" id="{3986E16D-7415-FD3E-6881-C615B3DD40E1}"/>
              </a:ext>
            </a:extLst>
          </p:cNvPr>
          <p:cNvCxnSpPr>
            <a:cxnSpLocks/>
          </p:cNvCxnSpPr>
          <p:nvPr/>
        </p:nvCxnSpPr>
        <p:spPr>
          <a:xfrm flipH="1">
            <a:off x="8043789" y="841145"/>
            <a:ext cx="7232" cy="489446"/>
          </a:xfrm>
          <a:prstGeom prst="line">
            <a:avLst/>
          </a:prstGeom>
          <a:ln w="190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091F3A91-D807-FDA1-637F-EEE1362855D7}"/>
              </a:ext>
            </a:extLst>
          </p:cNvPr>
          <p:cNvCxnSpPr/>
          <p:nvPr/>
        </p:nvCxnSpPr>
        <p:spPr>
          <a:xfrm>
            <a:off x="8043789" y="1330591"/>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F75132A9-EEDC-470F-D68E-907080C127AA}"/>
              </a:ext>
            </a:extLst>
          </p:cNvPr>
          <p:cNvCxnSpPr/>
          <p:nvPr/>
        </p:nvCxnSpPr>
        <p:spPr>
          <a:xfrm>
            <a:off x="8044385" y="841145"/>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8BA409C5-D65A-F262-B71F-7417DB522758}"/>
              </a:ext>
            </a:extLst>
          </p:cNvPr>
          <p:cNvCxnSpPr>
            <a:cxnSpLocks/>
          </p:cNvCxnSpPr>
          <p:nvPr/>
        </p:nvCxnSpPr>
        <p:spPr>
          <a:xfrm flipH="1">
            <a:off x="7849254"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pic>
        <p:nvPicPr>
          <p:cNvPr id="26" name="图片 25" descr="LIMO Cobot_20231208">
            <a:extLst>
              <a:ext uri="{FF2B5EF4-FFF2-40B4-BE49-F238E27FC236}">
                <a16:creationId xmlns:a16="http://schemas.microsoft.com/office/drawing/2014/main" id="{481BF8B1-CDC3-5123-9CB4-17463FF526CB}"/>
              </a:ext>
            </a:extLst>
          </p:cNvPr>
          <p:cNvPicPr>
            <a:picLocks noChangeAspect="1"/>
          </p:cNvPicPr>
          <p:nvPr/>
        </p:nvPicPr>
        <p:blipFill>
          <a:blip r:embed="rId3"/>
          <a:stretch>
            <a:fillRect/>
          </a:stretch>
        </p:blipFill>
        <p:spPr>
          <a:xfrm>
            <a:off x="6122286" y="1746471"/>
            <a:ext cx="1568313" cy="880534"/>
          </a:xfrm>
          <a:prstGeom prst="rect">
            <a:avLst/>
          </a:prstGeom>
        </p:spPr>
      </p:pic>
      <p:grpSp>
        <p:nvGrpSpPr>
          <p:cNvPr id="31" name="组合 30">
            <a:extLst>
              <a:ext uri="{FF2B5EF4-FFF2-40B4-BE49-F238E27FC236}">
                <a16:creationId xmlns:a16="http://schemas.microsoft.com/office/drawing/2014/main" id="{33E66066-E2D4-1BE4-CBE2-CE2748C2896A}"/>
              </a:ext>
            </a:extLst>
          </p:cNvPr>
          <p:cNvGrpSpPr/>
          <p:nvPr/>
        </p:nvGrpSpPr>
        <p:grpSpPr>
          <a:xfrm>
            <a:off x="8836783" y="1658892"/>
            <a:ext cx="181019" cy="276999"/>
            <a:chOff x="3754442" y="823623"/>
            <a:chExt cx="243840" cy="373129"/>
          </a:xfrm>
        </p:grpSpPr>
        <p:sp>
          <p:nvSpPr>
            <p:cNvPr id="234" name="Rectangle 55">
              <a:extLst>
                <a:ext uri="{FF2B5EF4-FFF2-40B4-BE49-F238E27FC236}">
                  <a16:creationId xmlns:a16="http://schemas.microsoft.com/office/drawing/2014/main" id="{7791C594-BE57-49EB-63D2-733F8CB46689}"/>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F65E82F-D5F8-703C-AC99-7BA896C0B885}"/>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5F87F4C7-F12B-BDD7-0979-2D3D43C42284}"/>
              </a:ext>
            </a:extLst>
          </p:cNvPr>
          <p:cNvGrpSpPr/>
          <p:nvPr/>
        </p:nvGrpSpPr>
        <p:grpSpPr>
          <a:xfrm>
            <a:off x="7481116" y="2114018"/>
            <a:ext cx="1043213" cy="291180"/>
            <a:chOff x="860305" y="934420"/>
            <a:chExt cx="1405255" cy="509656"/>
          </a:xfrm>
        </p:grpSpPr>
        <p:sp>
          <p:nvSpPr>
            <p:cNvPr id="35" name="椭圆 34">
              <a:extLst>
                <a:ext uri="{FF2B5EF4-FFF2-40B4-BE49-F238E27FC236}">
                  <a16:creationId xmlns:a16="http://schemas.microsoft.com/office/drawing/2014/main" id="{67EA5F53-E9A6-7289-347B-2B8D7D119892}"/>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8C8EBCE-8311-834A-1ADF-8A260BA1D3C6}"/>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43" name="直接箭头连接符 42">
            <a:extLst>
              <a:ext uri="{FF2B5EF4-FFF2-40B4-BE49-F238E27FC236}">
                <a16:creationId xmlns:a16="http://schemas.microsoft.com/office/drawing/2014/main" id="{902AEF3B-BE43-9D09-E494-68C6F9ACB455}"/>
              </a:ext>
            </a:extLst>
          </p:cNvPr>
          <p:cNvCxnSpPr>
            <a:stCxn id="234" idx="2"/>
            <a:endCxn id="35" idx="0"/>
          </p:cNvCxnSpPr>
          <p:nvPr/>
        </p:nvCxnSpPr>
        <p:spPr>
          <a:xfrm flipH="1">
            <a:off x="8002723" y="1877400"/>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L 形 28">
            <a:extLst>
              <a:ext uri="{FF2B5EF4-FFF2-40B4-BE49-F238E27FC236}">
                <a16:creationId xmlns:a16="http://schemas.microsoft.com/office/drawing/2014/main" id="{676B90D0-6713-AF4F-9824-7E5F4FE7D8AE}"/>
              </a:ext>
            </a:extLst>
          </p:cNvPr>
          <p:cNvSpPr/>
          <p:nvPr/>
        </p:nvSpPr>
        <p:spPr>
          <a:xfrm rot="10800000" flipV="1">
            <a:off x="7800741" y="2150957"/>
            <a:ext cx="3038204" cy="1645411"/>
          </a:xfrm>
          <a:prstGeom prst="corner">
            <a:avLst>
              <a:gd name="adj1" fmla="val 57369"/>
              <a:gd name="adj2" fmla="val 114910"/>
            </a:avLst>
          </a:prstGeom>
          <a:noFill/>
          <a:ln w="19050">
            <a:solidFill>
              <a:srgbClr val="0074C9"/>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cxnSp>
        <p:nvCxnSpPr>
          <p:cNvPr id="274" name="直接箭头连接符 273">
            <a:extLst>
              <a:ext uri="{FF2B5EF4-FFF2-40B4-BE49-F238E27FC236}">
                <a16:creationId xmlns:a16="http://schemas.microsoft.com/office/drawing/2014/main" id="{16836B08-A2EA-6AFE-9270-137511E0A00D}"/>
              </a:ext>
            </a:extLst>
          </p:cNvPr>
          <p:cNvCxnSpPr>
            <a:cxnSpLocks/>
            <a:stCxn id="234" idx="2"/>
            <a:endCxn id="284" idx="0"/>
          </p:cNvCxnSpPr>
          <p:nvPr/>
        </p:nvCxnSpPr>
        <p:spPr>
          <a:xfrm>
            <a:off x="8927293" y="1877400"/>
            <a:ext cx="996714" cy="31878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75" name="椭圆 274">
            <a:extLst>
              <a:ext uri="{FF2B5EF4-FFF2-40B4-BE49-F238E27FC236}">
                <a16:creationId xmlns:a16="http://schemas.microsoft.com/office/drawing/2014/main" id="{C6CE3B72-3FC5-10D9-193A-CD90A57A4432}"/>
              </a:ext>
            </a:extLst>
          </p:cNvPr>
          <p:cNvSpPr/>
          <p:nvPr/>
        </p:nvSpPr>
        <p:spPr>
          <a:xfrm>
            <a:off x="7888483" y="2973334"/>
            <a:ext cx="1173953" cy="325739"/>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4" name="Rectangle 55">
            <a:extLst>
              <a:ext uri="{FF2B5EF4-FFF2-40B4-BE49-F238E27FC236}">
                <a16:creationId xmlns:a16="http://schemas.microsoft.com/office/drawing/2014/main" id="{54B42312-5642-3B61-A0CE-018CD75841B9}"/>
              </a:ext>
            </a:extLst>
          </p:cNvPr>
          <p:cNvSpPr>
            <a:spLocks noChangeArrowheads="1"/>
          </p:cNvSpPr>
          <p:nvPr/>
        </p:nvSpPr>
        <p:spPr bwMode="auto">
          <a:xfrm>
            <a:off x="9830433" y="2196187"/>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5" name="文本框 284">
            <a:extLst>
              <a:ext uri="{FF2B5EF4-FFF2-40B4-BE49-F238E27FC236}">
                <a16:creationId xmlns:a16="http://schemas.microsoft.com/office/drawing/2014/main" id="{EAB5F0B6-8E7D-5043-E41E-77F2BE9FD86E}"/>
              </a:ext>
            </a:extLst>
          </p:cNvPr>
          <p:cNvSpPr txBox="1"/>
          <p:nvPr/>
        </p:nvSpPr>
        <p:spPr>
          <a:xfrm>
            <a:off x="9833320" y="2154429"/>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286" name="Rectangle 55">
            <a:extLst>
              <a:ext uri="{FF2B5EF4-FFF2-40B4-BE49-F238E27FC236}">
                <a16:creationId xmlns:a16="http://schemas.microsoft.com/office/drawing/2014/main" id="{A20BA0DA-AA02-ECC8-3800-159CB291AB16}"/>
              </a:ext>
            </a:extLst>
          </p:cNvPr>
          <p:cNvSpPr>
            <a:spLocks noChangeArrowheads="1"/>
          </p:cNvSpPr>
          <p:nvPr/>
        </p:nvSpPr>
        <p:spPr bwMode="auto">
          <a:xfrm>
            <a:off x="9858892" y="2576561"/>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7" name="文本框 286">
            <a:extLst>
              <a:ext uri="{FF2B5EF4-FFF2-40B4-BE49-F238E27FC236}">
                <a16:creationId xmlns:a16="http://schemas.microsoft.com/office/drawing/2014/main" id="{A2C96C12-3014-090B-F59D-3C4101844668}"/>
              </a:ext>
            </a:extLst>
          </p:cNvPr>
          <p:cNvSpPr txBox="1"/>
          <p:nvPr/>
        </p:nvSpPr>
        <p:spPr>
          <a:xfrm>
            <a:off x="9885166" y="2586571"/>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cxnSp>
        <p:nvCxnSpPr>
          <p:cNvPr id="96" name="直接箭头连接符 95">
            <a:extLst>
              <a:ext uri="{FF2B5EF4-FFF2-40B4-BE49-F238E27FC236}">
                <a16:creationId xmlns:a16="http://schemas.microsoft.com/office/drawing/2014/main" id="{A9C47E69-B4CC-07DC-0AF9-8492E2098E0E}"/>
              </a:ext>
            </a:extLst>
          </p:cNvPr>
          <p:cNvCxnSpPr>
            <a:stCxn id="284" idx="2"/>
            <a:endCxn id="286" idx="0"/>
          </p:cNvCxnSpPr>
          <p:nvPr/>
        </p:nvCxnSpPr>
        <p:spPr>
          <a:xfrm>
            <a:off x="9924007" y="2383334"/>
            <a:ext cx="355204" cy="1932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00" name="文本框 99">
            <a:extLst>
              <a:ext uri="{FF2B5EF4-FFF2-40B4-BE49-F238E27FC236}">
                <a16:creationId xmlns:a16="http://schemas.microsoft.com/office/drawing/2014/main" id="{AEE211ED-818F-04A3-8460-CA6437D1E299}"/>
              </a:ext>
            </a:extLst>
          </p:cNvPr>
          <p:cNvSpPr txBox="1"/>
          <p:nvPr/>
        </p:nvSpPr>
        <p:spPr>
          <a:xfrm>
            <a:off x="7939721" y="2992794"/>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
        <p:nvSpPr>
          <p:cNvPr id="108" name="文本框 107">
            <a:extLst>
              <a:ext uri="{FF2B5EF4-FFF2-40B4-BE49-F238E27FC236}">
                <a16:creationId xmlns:a16="http://schemas.microsoft.com/office/drawing/2014/main" id="{82B6D157-D04C-AF6D-C556-A1A5E1F87A7B}"/>
              </a:ext>
            </a:extLst>
          </p:cNvPr>
          <p:cNvSpPr txBox="1"/>
          <p:nvPr/>
        </p:nvSpPr>
        <p:spPr>
          <a:xfrm>
            <a:off x="8459683" y="3864769"/>
            <a:ext cx="2354014" cy="307777"/>
          </a:xfrm>
          <a:prstGeom prst="rect">
            <a:avLst/>
          </a:prstGeom>
          <a:noFill/>
        </p:spPr>
        <p:txBody>
          <a:bodyPr wrap="square">
            <a:spAutoFit/>
          </a:bodyPr>
          <a:lstStyle/>
          <a:p>
            <a:r>
              <a:rPr lang="en-US" altLang="zh-CN" sz="1400" b="1" dirty="0">
                <a:solidFill>
                  <a:srgbClr val="0070C0"/>
                </a:solidFill>
                <a:latin typeface="Georgia" panose="02040502050405020303" pitchFamily="18" charset="0"/>
              </a:rPr>
              <a:t>In-Tree Expansion</a:t>
            </a:r>
            <a:endParaRPr lang="zh-CN" altLang="en-US" sz="1400" b="1" dirty="0">
              <a:solidFill>
                <a:srgbClr val="0070C0"/>
              </a:solidFill>
            </a:endParaRPr>
          </a:p>
        </p:txBody>
      </p:sp>
      <p:sp>
        <p:nvSpPr>
          <p:cNvPr id="3" name="椭圆 2">
            <a:extLst>
              <a:ext uri="{FF2B5EF4-FFF2-40B4-BE49-F238E27FC236}">
                <a16:creationId xmlns:a16="http://schemas.microsoft.com/office/drawing/2014/main" id="{ECCC257F-B285-D61B-4948-A8F5EF339B5B}"/>
              </a:ext>
            </a:extLst>
          </p:cNvPr>
          <p:cNvSpPr/>
          <p:nvPr/>
        </p:nvSpPr>
        <p:spPr>
          <a:xfrm>
            <a:off x="8145195" y="919377"/>
            <a:ext cx="1173953" cy="325739"/>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243" name="直接箭头连接符 242">
            <a:extLst>
              <a:ext uri="{FF2B5EF4-FFF2-40B4-BE49-F238E27FC236}">
                <a16:creationId xmlns:a16="http://schemas.microsoft.com/office/drawing/2014/main" id="{F8C32172-A586-3437-B20C-B2814D2C333A}"/>
              </a:ext>
            </a:extLst>
          </p:cNvPr>
          <p:cNvCxnSpPr>
            <a:cxnSpLocks/>
            <a:endCxn id="173" idx="0"/>
          </p:cNvCxnSpPr>
          <p:nvPr/>
        </p:nvCxnSpPr>
        <p:spPr>
          <a:xfrm flipH="1">
            <a:off x="9228639" y="2383334"/>
            <a:ext cx="695368" cy="1764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73" name="Rectangle 55">
            <a:extLst>
              <a:ext uri="{FF2B5EF4-FFF2-40B4-BE49-F238E27FC236}">
                <a16:creationId xmlns:a16="http://schemas.microsoft.com/office/drawing/2014/main" id="{DF529B17-DB47-4C77-BEF6-21E511754CF7}"/>
              </a:ext>
            </a:extLst>
          </p:cNvPr>
          <p:cNvSpPr>
            <a:spLocks noChangeArrowheads="1"/>
          </p:cNvSpPr>
          <p:nvPr/>
        </p:nvSpPr>
        <p:spPr bwMode="auto">
          <a:xfrm>
            <a:off x="9138129" y="2559762"/>
            <a:ext cx="181019" cy="181019"/>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24A41768-5DEB-2D0B-47D9-07C8A1942042}"/>
              </a:ext>
            </a:extLst>
          </p:cNvPr>
          <p:cNvSpPr txBox="1"/>
          <p:nvPr/>
        </p:nvSpPr>
        <p:spPr>
          <a:xfrm>
            <a:off x="9164268" y="2522273"/>
            <a:ext cx="66849" cy="27699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cxnSp>
        <p:nvCxnSpPr>
          <p:cNvPr id="177" name="直接箭头连接符 176">
            <a:extLst>
              <a:ext uri="{FF2B5EF4-FFF2-40B4-BE49-F238E27FC236}">
                <a16:creationId xmlns:a16="http://schemas.microsoft.com/office/drawing/2014/main" id="{EFFAC3AE-647C-B576-384E-E279C958BE13}"/>
              </a:ext>
            </a:extLst>
          </p:cNvPr>
          <p:cNvCxnSpPr>
            <a:cxnSpLocks/>
            <a:stCxn id="173" idx="2"/>
            <a:endCxn id="275" idx="0"/>
          </p:cNvCxnSpPr>
          <p:nvPr/>
        </p:nvCxnSpPr>
        <p:spPr>
          <a:xfrm flipH="1">
            <a:off x="8475460" y="2740781"/>
            <a:ext cx="753179" cy="23255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0" name="Rectangle 55">
            <a:extLst>
              <a:ext uri="{FF2B5EF4-FFF2-40B4-BE49-F238E27FC236}">
                <a16:creationId xmlns:a16="http://schemas.microsoft.com/office/drawing/2014/main" id="{FC9BB19C-25BE-7F77-8B27-52D3A6C11411}"/>
              </a:ext>
            </a:extLst>
          </p:cNvPr>
          <p:cNvSpPr>
            <a:spLocks noChangeArrowheads="1"/>
          </p:cNvSpPr>
          <p:nvPr/>
        </p:nvSpPr>
        <p:spPr bwMode="auto">
          <a:xfrm>
            <a:off x="9524912" y="2958197"/>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182" name="直接箭头连接符 181">
            <a:extLst>
              <a:ext uri="{FF2B5EF4-FFF2-40B4-BE49-F238E27FC236}">
                <a16:creationId xmlns:a16="http://schemas.microsoft.com/office/drawing/2014/main" id="{F2A827AA-C88B-A28B-821C-3A31EEF8E549}"/>
              </a:ext>
            </a:extLst>
          </p:cNvPr>
          <p:cNvCxnSpPr>
            <a:cxnSpLocks/>
            <a:stCxn id="180" idx="2"/>
            <a:endCxn id="197" idx="0"/>
          </p:cNvCxnSpPr>
          <p:nvPr/>
        </p:nvCxnSpPr>
        <p:spPr>
          <a:xfrm>
            <a:off x="9618486" y="3145344"/>
            <a:ext cx="455253" cy="268094"/>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83" name="直接箭头连接符 182">
            <a:extLst>
              <a:ext uri="{FF2B5EF4-FFF2-40B4-BE49-F238E27FC236}">
                <a16:creationId xmlns:a16="http://schemas.microsoft.com/office/drawing/2014/main" id="{51313A69-7637-E49D-0F8D-8B8BADDDD235}"/>
              </a:ext>
            </a:extLst>
          </p:cNvPr>
          <p:cNvCxnSpPr>
            <a:cxnSpLocks/>
            <a:endCxn id="194" idx="0"/>
          </p:cNvCxnSpPr>
          <p:nvPr/>
        </p:nvCxnSpPr>
        <p:spPr>
          <a:xfrm flipH="1">
            <a:off x="8863087" y="3145344"/>
            <a:ext cx="755399" cy="2656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85" name="直接箭头连接符 184">
            <a:extLst>
              <a:ext uri="{FF2B5EF4-FFF2-40B4-BE49-F238E27FC236}">
                <a16:creationId xmlns:a16="http://schemas.microsoft.com/office/drawing/2014/main" id="{9CC8A1A3-AF96-80B8-AF33-8E7444430308}"/>
              </a:ext>
            </a:extLst>
          </p:cNvPr>
          <p:cNvCxnSpPr>
            <a:cxnSpLocks/>
            <a:stCxn id="173" idx="2"/>
            <a:endCxn id="180" idx="0"/>
          </p:cNvCxnSpPr>
          <p:nvPr/>
        </p:nvCxnSpPr>
        <p:spPr>
          <a:xfrm>
            <a:off x="9228639" y="2740781"/>
            <a:ext cx="389847" cy="21741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3" name="文本框 192">
            <a:extLst>
              <a:ext uri="{FF2B5EF4-FFF2-40B4-BE49-F238E27FC236}">
                <a16:creationId xmlns:a16="http://schemas.microsoft.com/office/drawing/2014/main" id="{DDD76CA1-434F-FAFC-20C0-462C2E93055D}"/>
              </a:ext>
            </a:extLst>
          </p:cNvPr>
          <p:cNvSpPr txBox="1"/>
          <p:nvPr/>
        </p:nvSpPr>
        <p:spPr>
          <a:xfrm>
            <a:off x="9527799" y="2916439"/>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194" name="椭圆 193">
            <a:extLst>
              <a:ext uri="{FF2B5EF4-FFF2-40B4-BE49-F238E27FC236}">
                <a16:creationId xmlns:a16="http://schemas.microsoft.com/office/drawing/2014/main" id="{680EFA1A-6435-9886-410D-551D202A027A}"/>
              </a:ext>
            </a:extLst>
          </p:cNvPr>
          <p:cNvSpPr/>
          <p:nvPr/>
        </p:nvSpPr>
        <p:spPr>
          <a:xfrm>
            <a:off x="8316397" y="3410972"/>
            <a:ext cx="1093380" cy="311911"/>
          </a:xfrm>
          <a:prstGeom prst="ellipse">
            <a:avLst/>
          </a:prstGeom>
          <a:solidFill>
            <a:schemeClr val="accent4">
              <a:lumMod val="40000"/>
              <a:lumOff val="60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0DCD127-702E-AF5E-3682-3932EDB0FFF5}"/>
              </a:ext>
            </a:extLst>
          </p:cNvPr>
          <p:cNvSpPr txBox="1"/>
          <p:nvPr/>
        </p:nvSpPr>
        <p:spPr>
          <a:xfrm>
            <a:off x="8293966" y="3429390"/>
            <a:ext cx="1160550" cy="276999"/>
          </a:xfrm>
          <a:prstGeom prst="rect">
            <a:avLst/>
          </a:prstGeom>
          <a:noFill/>
        </p:spPr>
        <p:txBody>
          <a:bodyPr wrap="square">
            <a:spAutoFit/>
          </a:bodyPr>
          <a:lstStyle/>
          <a:p>
            <a:pPr algn="ctr"/>
            <a:r>
              <a:rPr lang="en-US" altLang="zh-CN" sz="1200" dirty="0" err="1">
                <a:latin typeface="Georgia" panose="02040502050405020303" pitchFamily="18" charset="0"/>
              </a:rPr>
              <a:t>IsClose</a:t>
            </a: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sp>
        <p:nvSpPr>
          <p:cNvPr id="197" name="Rectangle 55">
            <a:extLst>
              <a:ext uri="{FF2B5EF4-FFF2-40B4-BE49-F238E27FC236}">
                <a16:creationId xmlns:a16="http://schemas.microsoft.com/office/drawing/2014/main" id="{DA58ADCF-8EFA-6E28-880C-94CBF2A4BD02}"/>
              </a:ext>
            </a:extLst>
          </p:cNvPr>
          <p:cNvSpPr>
            <a:spLocks noChangeArrowheads="1"/>
          </p:cNvSpPr>
          <p:nvPr/>
        </p:nvSpPr>
        <p:spPr bwMode="auto">
          <a:xfrm>
            <a:off x="9630615" y="3413438"/>
            <a:ext cx="886247" cy="292951"/>
          </a:xfrm>
          <a:prstGeom prst="rect">
            <a:avLst/>
          </a:prstGeom>
          <a:solidFill>
            <a:srgbClr val="92F492"/>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pic>
        <p:nvPicPr>
          <p:cNvPr id="2" name="图片 1" descr="1">
            <a:extLst>
              <a:ext uri="{FF2B5EF4-FFF2-40B4-BE49-F238E27FC236}">
                <a16:creationId xmlns:a16="http://schemas.microsoft.com/office/drawing/2014/main" id="{FB51B63D-BB07-C058-FE96-3BA5CA913114}"/>
              </a:ext>
            </a:extLst>
          </p:cNvPr>
          <p:cNvPicPr>
            <a:picLocks noChangeAspect="1"/>
          </p:cNvPicPr>
          <p:nvPr/>
        </p:nvPicPr>
        <p:blipFill>
          <a:blip r:embed="rId4"/>
          <a:srcRect l="21147" t="34743" r="21307" b="16920"/>
          <a:stretch/>
        </p:blipFill>
        <p:spPr>
          <a:xfrm>
            <a:off x="6331888" y="4909072"/>
            <a:ext cx="1048285" cy="880534"/>
          </a:xfrm>
          <a:prstGeom prst="rect">
            <a:avLst/>
          </a:prstGeom>
        </p:spPr>
      </p:pic>
      <p:grpSp>
        <p:nvGrpSpPr>
          <p:cNvPr id="6" name="组合 5">
            <a:extLst>
              <a:ext uri="{FF2B5EF4-FFF2-40B4-BE49-F238E27FC236}">
                <a16:creationId xmlns:a16="http://schemas.microsoft.com/office/drawing/2014/main" id="{CE3FA624-5133-E98C-8A29-DC8070B8A658}"/>
              </a:ext>
            </a:extLst>
          </p:cNvPr>
          <p:cNvGrpSpPr/>
          <p:nvPr/>
        </p:nvGrpSpPr>
        <p:grpSpPr>
          <a:xfrm>
            <a:off x="8752120" y="4717663"/>
            <a:ext cx="181019" cy="276999"/>
            <a:chOff x="3754442" y="823623"/>
            <a:chExt cx="243840" cy="373129"/>
          </a:xfrm>
        </p:grpSpPr>
        <p:sp>
          <p:nvSpPr>
            <p:cNvPr id="8" name="Rectangle 55">
              <a:extLst>
                <a:ext uri="{FF2B5EF4-FFF2-40B4-BE49-F238E27FC236}">
                  <a16:creationId xmlns:a16="http://schemas.microsoft.com/office/drawing/2014/main" id="{EDE0B5BB-9685-B874-1F46-5AA4BD7ED3F7}"/>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E34AC02-DFCC-317E-39A5-F66CF6A452C3}"/>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D236EF08-2234-165C-DA47-0AF60A73D46D}"/>
              </a:ext>
            </a:extLst>
          </p:cNvPr>
          <p:cNvGrpSpPr/>
          <p:nvPr/>
        </p:nvGrpSpPr>
        <p:grpSpPr>
          <a:xfrm>
            <a:off x="7396453" y="5172789"/>
            <a:ext cx="1043213" cy="291180"/>
            <a:chOff x="860305" y="934420"/>
            <a:chExt cx="1405255" cy="509656"/>
          </a:xfrm>
        </p:grpSpPr>
        <p:sp>
          <p:nvSpPr>
            <p:cNvPr id="12" name="椭圆 11">
              <a:extLst>
                <a:ext uri="{FF2B5EF4-FFF2-40B4-BE49-F238E27FC236}">
                  <a16:creationId xmlns:a16="http://schemas.microsoft.com/office/drawing/2014/main" id="{5F9F2B87-EE78-594D-3242-F07740BD0422}"/>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C24BBAF-7FB9-7B27-CAC4-D09FB413061A}"/>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14" name="直接箭头连接符 13">
            <a:extLst>
              <a:ext uri="{FF2B5EF4-FFF2-40B4-BE49-F238E27FC236}">
                <a16:creationId xmlns:a16="http://schemas.microsoft.com/office/drawing/2014/main" id="{0D6F8900-9BFB-1FEA-0549-1B3A5F4110FA}"/>
              </a:ext>
            </a:extLst>
          </p:cNvPr>
          <p:cNvCxnSpPr>
            <a:stCxn id="8" idx="2"/>
            <a:endCxn id="12" idx="0"/>
          </p:cNvCxnSpPr>
          <p:nvPr/>
        </p:nvCxnSpPr>
        <p:spPr>
          <a:xfrm flipH="1">
            <a:off x="7918060" y="4936171"/>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872527F9-E700-461C-F84F-50055C22AC1F}"/>
              </a:ext>
            </a:extLst>
          </p:cNvPr>
          <p:cNvSpPr/>
          <p:nvPr/>
        </p:nvSpPr>
        <p:spPr>
          <a:xfrm>
            <a:off x="9653046" y="924144"/>
            <a:ext cx="1093380" cy="311911"/>
          </a:xfrm>
          <a:prstGeom prst="ellipse">
            <a:avLst/>
          </a:prstGeom>
          <a:solidFill>
            <a:schemeClr val="accent4">
              <a:lumMod val="40000"/>
              <a:lumOff val="60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A71280F0-D5A7-C4FE-F6BF-097048D0D9C1}"/>
              </a:ext>
            </a:extLst>
          </p:cNvPr>
          <p:cNvCxnSpPr>
            <a:cxnSpLocks/>
          </p:cNvCxnSpPr>
          <p:nvPr/>
        </p:nvCxnSpPr>
        <p:spPr>
          <a:xfrm flipH="1">
            <a:off x="9405121"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sp>
        <p:nvSpPr>
          <p:cNvPr id="24" name="Rectangle 55">
            <a:extLst>
              <a:ext uri="{FF2B5EF4-FFF2-40B4-BE49-F238E27FC236}">
                <a16:creationId xmlns:a16="http://schemas.microsoft.com/office/drawing/2014/main" id="{D013F7FB-DABC-0D14-2C77-6B385B8DEDA5}"/>
              </a:ext>
            </a:extLst>
          </p:cNvPr>
          <p:cNvSpPr>
            <a:spLocks noChangeArrowheads="1"/>
          </p:cNvSpPr>
          <p:nvPr/>
        </p:nvSpPr>
        <p:spPr bwMode="auto">
          <a:xfrm>
            <a:off x="5389175" y="5304852"/>
            <a:ext cx="886247" cy="292951"/>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40D6A659-0F8F-65DD-319A-4584E16D0B3B}"/>
              </a:ext>
            </a:extLst>
          </p:cNvPr>
          <p:cNvSpPr txBox="1"/>
          <p:nvPr/>
        </p:nvSpPr>
        <p:spPr>
          <a:xfrm>
            <a:off x="5252023" y="5314100"/>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24" name="Rectangle 55">
            <a:extLst>
              <a:ext uri="{FF2B5EF4-FFF2-40B4-BE49-F238E27FC236}">
                <a16:creationId xmlns:a16="http://schemas.microsoft.com/office/drawing/2014/main" id="{927FF3C9-FB70-07C1-8339-231F13787F8E}"/>
              </a:ext>
            </a:extLst>
          </p:cNvPr>
          <p:cNvSpPr>
            <a:spLocks noChangeArrowheads="1"/>
          </p:cNvSpPr>
          <p:nvPr/>
        </p:nvSpPr>
        <p:spPr bwMode="auto">
          <a:xfrm>
            <a:off x="5428289" y="2434815"/>
            <a:ext cx="886247" cy="292951"/>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01F9F598-81FF-70C1-2C5D-5904C63430AC}"/>
              </a:ext>
            </a:extLst>
          </p:cNvPr>
          <p:cNvSpPr txBox="1"/>
          <p:nvPr/>
        </p:nvSpPr>
        <p:spPr>
          <a:xfrm>
            <a:off x="5291137" y="2444063"/>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26" name="Rectangle 55">
            <a:extLst>
              <a:ext uri="{FF2B5EF4-FFF2-40B4-BE49-F238E27FC236}">
                <a16:creationId xmlns:a16="http://schemas.microsoft.com/office/drawing/2014/main" id="{31BAE7C9-726A-909C-EC17-05C6FFA8B5AB}"/>
              </a:ext>
            </a:extLst>
          </p:cNvPr>
          <p:cNvSpPr>
            <a:spLocks noChangeArrowheads="1"/>
          </p:cNvSpPr>
          <p:nvPr/>
        </p:nvSpPr>
        <p:spPr bwMode="auto">
          <a:xfrm>
            <a:off x="5431521" y="1967607"/>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27" name="文本框 226">
            <a:extLst>
              <a:ext uri="{FF2B5EF4-FFF2-40B4-BE49-F238E27FC236}">
                <a16:creationId xmlns:a16="http://schemas.microsoft.com/office/drawing/2014/main" id="{AC6C0E91-B028-E7EC-43D8-0DB4F79CA24F}"/>
              </a:ext>
            </a:extLst>
          </p:cNvPr>
          <p:cNvSpPr txBox="1"/>
          <p:nvPr/>
        </p:nvSpPr>
        <p:spPr>
          <a:xfrm>
            <a:off x="5457795" y="1977617"/>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sp>
        <p:nvSpPr>
          <p:cNvPr id="229" name="文本框 228">
            <a:extLst>
              <a:ext uri="{FF2B5EF4-FFF2-40B4-BE49-F238E27FC236}">
                <a16:creationId xmlns:a16="http://schemas.microsoft.com/office/drawing/2014/main" id="{98137503-676B-347A-336C-377874F0B5C8}"/>
              </a:ext>
            </a:extLst>
          </p:cNvPr>
          <p:cNvSpPr txBox="1"/>
          <p:nvPr/>
        </p:nvSpPr>
        <p:spPr>
          <a:xfrm>
            <a:off x="9493463" y="3422686"/>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236" name="文本框 235">
            <a:extLst>
              <a:ext uri="{FF2B5EF4-FFF2-40B4-BE49-F238E27FC236}">
                <a16:creationId xmlns:a16="http://schemas.microsoft.com/office/drawing/2014/main" id="{D45325D0-93E0-F70A-385E-D809FEF4C4F5}"/>
              </a:ext>
            </a:extLst>
          </p:cNvPr>
          <p:cNvSpPr txBox="1"/>
          <p:nvPr/>
        </p:nvSpPr>
        <p:spPr>
          <a:xfrm>
            <a:off x="799429" y="1746471"/>
            <a:ext cx="5322857" cy="1200329"/>
          </a:xfrm>
          <a:prstGeom prst="rect">
            <a:avLst/>
          </a:prstGeom>
          <a:noFill/>
        </p:spPr>
        <p:txBody>
          <a:bodyPr wrap="square">
            <a:spAutoFit/>
          </a:bodyPr>
          <a:lstStyle/>
          <a:p>
            <a:pPr marL="342900" indent="-342900">
              <a:buAutoNum type="arabicPeriod"/>
            </a:pPr>
            <a:r>
              <a:rPr lang="en-US" altLang="zh-CN" dirty="0">
                <a:solidFill>
                  <a:srgbClr val="FFC000"/>
                </a:solidFill>
              </a:rPr>
              <a:t> </a:t>
            </a:r>
            <a:r>
              <a:rPr lang="en-US" altLang="zh-CN" dirty="0"/>
              <a:t>Preserve condition g</a:t>
            </a:r>
          </a:p>
          <a:p>
            <a:pPr marL="342900" indent="-342900">
              <a:buAutoNum type="arabicPeriod"/>
            </a:pPr>
            <a:r>
              <a:rPr lang="en-US" altLang="zh-CN" dirty="0">
                <a:solidFill>
                  <a:schemeClr val="accent6"/>
                </a:solidFill>
              </a:rPr>
              <a:t> </a:t>
            </a:r>
            <a:r>
              <a:rPr lang="en-US" altLang="zh-CN" dirty="0"/>
              <a:t>One-step expansion of each robot’s BT </a:t>
            </a:r>
          </a:p>
          <a:p>
            <a:pPr marL="800100" lvl="1" indent="-342900">
              <a:buFont typeface="Wingdings" panose="05000000000000000000" pitchFamily="2" charset="2"/>
              <a:buChar char="l"/>
            </a:pPr>
            <a:r>
              <a:rPr lang="en-US" altLang="zh-CN" dirty="0">
                <a:solidFill>
                  <a:srgbClr val="0074C9"/>
                </a:solidFill>
              </a:rPr>
              <a:t>In-Tree Expansion</a:t>
            </a:r>
          </a:p>
          <a:p>
            <a:pPr marL="800100" lvl="1" indent="-342900">
              <a:buFont typeface="Wingdings" panose="05000000000000000000" pitchFamily="2" charset="2"/>
              <a:buChar char="l"/>
            </a:pPr>
            <a:r>
              <a:rPr lang="en-US" altLang="zh-CN" dirty="0">
                <a:solidFill>
                  <a:srgbClr val="7030A0"/>
                </a:solidFill>
              </a:rPr>
              <a:t>Cross-Tree Expansion</a:t>
            </a:r>
            <a:endParaRPr lang="zh-CN" altLang="en-US" dirty="0">
              <a:solidFill>
                <a:srgbClr val="7030A0"/>
              </a:solidFill>
            </a:endParaRPr>
          </a:p>
        </p:txBody>
      </p:sp>
      <p:grpSp>
        <p:nvGrpSpPr>
          <p:cNvPr id="253" name="组合 252">
            <a:extLst>
              <a:ext uri="{FF2B5EF4-FFF2-40B4-BE49-F238E27FC236}">
                <a16:creationId xmlns:a16="http://schemas.microsoft.com/office/drawing/2014/main" id="{F73AA042-6451-8DD0-EABF-0CBA681C9DD3}"/>
              </a:ext>
            </a:extLst>
          </p:cNvPr>
          <p:cNvGrpSpPr/>
          <p:nvPr/>
        </p:nvGrpSpPr>
        <p:grpSpPr>
          <a:xfrm>
            <a:off x="470804" y="2958587"/>
            <a:ext cx="4571960" cy="3669108"/>
            <a:chOff x="470804" y="2958587"/>
            <a:chExt cx="4571960" cy="3669108"/>
          </a:xfrm>
        </p:grpSpPr>
        <p:pic>
          <p:nvPicPr>
            <p:cNvPr id="235" name="图片 234">
              <a:extLst>
                <a:ext uri="{FF2B5EF4-FFF2-40B4-BE49-F238E27FC236}">
                  <a16:creationId xmlns:a16="http://schemas.microsoft.com/office/drawing/2014/main" id="{105441C9-E602-31BE-D655-6F5A7D7AA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65" y="2958587"/>
              <a:ext cx="4568399" cy="3669108"/>
            </a:xfrm>
            <a:prstGeom prst="rect">
              <a:avLst/>
            </a:prstGeom>
          </p:spPr>
        </p:pic>
        <p:sp>
          <p:nvSpPr>
            <p:cNvPr id="240" name="矩形 239">
              <a:extLst>
                <a:ext uri="{FF2B5EF4-FFF2-40B4-BE49-F238E27FC236}">
                  <a16:creationId xmlns:a16="http://schemas.microsoft.com/office/drawing/2014/main" id="{B180782B-7981-E4AD-B2E6-A44B3D600050}"/>
                </a:ext>
              </a:extLst>
            </p:cNvPr>
            <p:cNvSpPr/>
            <p:nvPr/>
          </p:nvSpPr>
          <p:spPr>
            <a:xfrm>
              <a:off x="470804" y="5291935"/>
              <a:ext cx="4507139" cy="600866"/>
            </a:xfrm>
            <a:prstGeom prst="rect">
              <a:avLst/>
            </a:prstGeom>
            <a:noFill/>
            <a:ln w="28575">
              <a:solidFill>
                <a:srgbClr val="007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241" name="矩形 240">
              <a:extLst>
                <a:ext uri="{FF2B5EF4-FFF2-40B4-BE49-F238E27FC236}">
                  <a16:creationId xmlns:a16="http://schemas.microsoft.com/office/drawing/2014/main" id="{7DAEE621-602A-9319-0A15-F66A1AB12CB7}"/>
                </a:ext>
              </a:extLst>
            </p:cNvPr>
            <p:cNvSpPr/>
            <p:nvPr/>
          </p:nvSpPr>
          <p:spPr>
            <a:xfrm>
              <a:off x="471260" y="5892800"/>
              <a:ext cx="4507139" cy="4318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grpSp>
      <p:grpSp>
        <p:nvGrpSpPr>
          <p:cNvPr id="242" name="组合 241">
            <a:extLst>
              <a:ext uri="{FF2B5EF4-FFF2-40B4-BE49-F238E27FC236}">
                <a16:creationId xmlns:a16="http://schemas.microsoft.com/office/drawing/2014/main" id="{E4562683-3B14-2E6F-C852-D2DA87CCC6AF}"/>
              </a:ext>
            </a:extLst>
          </p:cNvPr>
          <p:cNvGrpSpPr/>
          <p:nvPr/>
        </p:nvGrpSpPr>
        <p:grpSpPr>
          <a:xfrm>
            <a:off x="10782439" y="471843"/>
            <a:ext cx="1277459" cy="1274628"/>
            <a:chOff x="10782439" y="471843"/>
            <a:chExt cx="1277459" cy="1274628"/>
          </a:xfrm>
        </p:grpSpPr>
        <p:grpSp>
          <p:nvGrpSpPr>
            <p:cNvPr id="244" name="组合 243">
              <a:extLst>
                <a:ext uri="{FF2B5EF4-FFF2-40B4-BE49-F238E27FC236}">
                  <a16:creationId xmlns:a16="http://schemas.microsoft.com/office/drawing/2014/main" id="{97A22501-0448-0D69-7EE6-2020D6A0A81F}"/>
                </a:ext>
              </a:extLst>
            </p:cNvPr>
            <p:cNvGrpSpPr/>
            <p:nvPr/>
          </p:nvGrpSpPr>
          <p:grpSpPr>
            <a:xfrm>
              <a:off x="10782439" y="471843"/>
              <a:ext cx="1277459" cy="1274628"/>
              <a:chOff x="903450" y="2952390"/>
              <a:chExt cx="3590064" cy="3582506"/>
            </a:xfrm>
          </p:grpSpPr>
          <p:grpSp>
            <p:nvGrpSpPr>
              <p:cNvPr id="247" name="组合 246">
                <a:extLst>
                  <a:ext uri="{FF2B5EF4-FFF2-40B4-BE49-F238E27FC236}">
                    <a16:creationId xmlns:a16="http://schemas.microsoft.com/office/drawing/2014/main" id="{FE05DF1C-BF66-FC8E-7F84-149B64E292A1}"/>
                  </a:ext>
                </a:extLst>
              </p:cNvPr>
              <p:cNvGrpSpPr/>
              <p:nvPr/>
            </p:nvGrpSpPr>
            <p:grpSpPr>
              <a:xfrm>
                <a:off x="903450" y="2952390"/>
                <a:ext cx="3590064" cy="3582506"/>
                <a:chOff x="903450" y="2952390"/>
                <a:chExt cx="3590064" cy="3582506"/>
              </a:xfrm>
            </p:grpSpPr>
            <p:pic>
              <p:nvPicPr>
                <p:cNvPr id="250" name="图片 249">
                  <a:extLst>
                    <a:ext uri="{FF2B5EF4-FFF2-40B4-BE49-F238E27FC236}">
                      <a16:creationId xmlns:a16="http://schemas.microsoft.com/office/drawing/2014/main" id="{EA24B0CD-17BB-FEA3-28F0-20833FA0D8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252" name="图片 251">
                  <a:extLst>
                    <a:ext uri="{FF2B5EF4-FFF2-40B4-BE49-F238E27FC236}">
                      <a16:creationId xmlns:a16="http://schemas.microsoft.com/office/drawing/2014/main" id="{B2A2EACF-BF08-6428-2CA1-EE6BA30124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248" name="图片 247">
                <a:extLst>
                  <a:ext uri="{FF2B5EF4-FFF2-40B4-BE49-F238E27FC236}">
                    <a16:creationId xmlns:a16="http://schemas.microsoft.com/office/drawing/2014/main" id="{D6AFA2A6-39EB-257B-76BE-D34CE38C88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249" name="图片 248">
                <a:extLst>
                  <a:ext uri="{FF2B5EF4-FFF2-40B4-BE49-F238E27FC236}">
                    <a16:creationId xmlns:a16="http://schemas.microsoft.com/office/drawing/2014/main" id="{0A3DBBB7-C1FF-4C84-A7CF-39725581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pic>
          <p:nvPicPr>
            <p:cNvPr id="245" name="图片 244">
              <a:extLst>
                <a:ext uri="{FF2B5EF4-FFF2-40B4-BE49-F238E27FC236}">
                  <a16:creationId xmlns:a16="http://schemas.microsoft.com/office/drawing/2014/main" id="{22828081-416F-8752-2443-74CF3787D1A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45788" y="1285347"/>
              <a:ext cx="108038" cy="117206"/>
            </a:xfrm>
            <a:prstGeom prst="rect">
              <a:avLst/>
            </a:prstGeom>
          </p:spPr>
        </p:pic>
        <p:pic>
          <p:nvPicPr>
            <p:cNvPr id="246" name="图片 245">
              <a:extLst>
                <a:ext uri="{FF2B5EF4-FFF2-40B4-BE49-F238E27FC236}">
                  <a16:creationId xmlns:a16="http://schemas.microsoft.com/office/drawing/2014/main" id="{22747838-58DC-911B-6B9C-CE8E7A204D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75916" y="1290110"/>
              <a:ext cx="130272" cy="117206"/>
            </a:xfrm>
            <a:prstGeom prst="rect">
              <a:avLst/>
            </a:prstGeom>
          </p:spPr>
        </p:pic>
      </p:grpSp>
      <p:sp>
        <p:nvSpPr>
          <p:cNvPr id="15" name="文本框 14">
            <a:extLst>
              <a:ext uri="{FF2B5EF4-FFF2-40B4-BE49-F238E27FC236}">
                <a16:creationId xmlns:a16="http://schemas.microsoft.com/office/drawing/2014/main" id="{74C57DC9-F9D8-9343-E000-63984E3E46A9}"/>
              </a:ext>
            </a:extLst>
          </p:cNvPr>
          <p:cNvSpPr txBox="1"/>
          <p:nvPr/>
        </p:nvSpPr>
        <p:spPr>
          <a:xfrm>
            <a:off x="9630615" y="942562"/>
            <a:ext cx="1160550" cy="276999"/>
          </a:xfrm>
          <a:prstGeom prst="rect">
            <a:avLst/>
          </a:prstGeom>
          <a:noFill/>
        </p:spPr>
        <p:txBody>
          <a:bodyPr wrap="square">
            <a:spAutoFit/>
          </a:bodyPr>
          <a:lstStyle/>
          <a:p>
            <a:pPr algn="ctr"/>
            <a:r>
              <a:rPr lang="en-US" altLang="zh-CN" sz="1200" dirty="0" err="1">
                <a:latin typeface="Georgia" panose="02040502050405020303" pitchFamily="18" charset="0"/>
              </a:rPr>
              <a:t>IsClose</a:t>
            </a: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sp>
        <p:nvSpPr>
          <p:cNvPr id="16" name="文本框 15">
            <a:extLst>
              <a:ext uri="{FF2B5EF4-FFF2-40B4-BE49-F238E27FC236}">
                <a16:creationId xmlns:a16="http://schemas.microsoft.com/office/drawing/2014/main" id="{CAE9AECB-0DD2-FF4B-7013-D25D61B64012}"/>
              </a:ext>
            </a:extLst>
          </p:cNvPr>
          <p:cNvSpPr txBox="1"/>
          <p:nvPr/>
        </p:nvSpPr>
        <p:spPr>
          <a:xfrm>
            <a:off x="8196433" y="938837"/>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Tree>
    <p:extLst>
      <p:ext uri="{BB962C8B-B14F-4D97-AF65-F5344CB8AC3E}">
        <p14:creationId xmlns:p14="http://schemas.microsoft.com/office/powerpoint/2010/main" val="2195295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F3023-B9D6-7629-F32F-BE100DE9E8FE}"/>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F3C0FEE6-B5C9-A076-6DFB-F93EF62ACDA5}"/>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B9B7E289-8A42-1EBE-F6C8-537DEEFA7436}"/>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CB41AFEA-77C9-86B2-88C4-38742F4AA28F}"/>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448F933-9C23-8E82-D510-0E95D840A446}"/>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4D5B9156-8F53-9C47-C132-727E7B510247}"/>
              </a:ext>
            </a:extLst>
          </p:cNvPr>
          <p:cNvSpPr txBox="1">
            <a:spLocks/>
          </p:cNvSpPr>
          <p:nvPr/>
        </p:nvSpPr>
        <p:spPr>
          <a:xfrm>
            <a:off x="527494" y="1229357"/>
            <a:ext cx="7733856" cy="16906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a:pPr>
            <a:r>
              <a:rPr lang="en-US" altLang="zh-CN" sz="2000" b="1" dirty="0">
                <a:latin typeface="微软雅黑" panose="020B0503020204020204" pitchFamily="34" charset="-122"/>
                <a:ea typeface="微软雅黑" panose="020B0503020204020204" pitchFamily="34" charset="-122"/>
              </a:rPr>
              <a:t>Multi-Robot Behavior Tree Planning</a:t>
            </a:r>
          </a:p>
          <a:p>
            <a:pPr marL="457200" lvl="1" indent="0">
              <a:lnSpc>
                <a:spcPct val="110000"/>
              </a:lnSpc>
              <a:buNone/>
            </a:pPr>
            <a:endParaRPr lang="en-US" altLang="zh-CN" sz="2000" dirty="0">
              <a:latin typeface="微软雅黑" panose="020B0503020204020204" pitchFamily="34" charset="-122"/>
              <a:ea typeface="微软雅黑" panose="020B0503020204020204" pitchFamily="34" charset="-122"/>
            </a:endParaRPr>
          </a:p>
        </p:txBody>
      </p:sp>
      <p:sp>
        <p:nvSpPr>
          <p:cNvPr id="219" name="文本框 218">
            <a:extLst>
              <a:ext uri="{FF2B5EF4-FFF2-40B4-BE49-F238E27FC236}">
                <a16:creationId xmlns:a16="http://schemas.microsoft.com/office/drawing/2014/main" id="{05F6CBAB-D711-C630-6230-D40DE2C33FCF}"/>
              </a:ext>
            </a:extLst>
          </p:cNvPr>
          <p:cNvSpPr txBox="1"/>
          <p:nvPr/>
        </p:nvSpPr>
        <p:spPr>
          <a:xfrm>
            <a:off x="8293966" y="538592"/>
            <a:ext cx="648834" cy="338553"/>
          </a:xfrm>
          <a:prstGeom prst="rect">
            <a:avLst/>
          </a:prstGeom>
          <a:noFill/>
        </p:spPr>
        <p:txBody>
          <a:bodyPr wrap="square">
            <a:spAutoFit/>
          </a:bodyPr>
          <a:lstStyle/>
          <a:p>
            <a:r>
              <a:rPr lang="en-US" altLang="zh-CN" sz="1600" dirty="0">
                <a:latin typeface="Georgia" panose="02040502050405020303" pitchFamily="18" charset="0"/>
              </a:rPr>
              <a:t>Goal</a:t>
            </a:r>
            <a:endParaRPr lang="zh-CN" altLang="en-US" sz="1600" dirty="0"/>
          </a:p>
        </p:txBody>
      </p:sp>
      <p:cxnSp>
        <p:nvCxnSpPr>
          <p:cNvPr id="230" name="直接连接符 229">
            <a:extLst>
              <a:ext uri="{FF2B5EF4-FFF2-40B4-BE49-F238E27FC236}">
                <a16:creationId xmlns:a16="http://schemas.microsoft.com/office/drawing/2014/main" id="{1557F26E-3695-A961-E8DA-D4E936E47C9A}"/>
              </a:ext>
            </a:extLst>
          </p:cNvPr>
          <p:cNvCxnSpPr>
            <a:cxnSpLocks/>
          </p:cNvCxnSpPr>
          <p:nvPr/>
        </p:nvCxnSpPr>
        <p:spPr>
          <a:xfrm flipH="1">
            <a:off x="8043789" y="841145"/>
            <a:ext cx="7232" cy="489446"/>
          </a:xfrm>
          <a:prstGeom prst="line">
            <a:avLst/>
          </a:prstGeom>
          <a:ln w="190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ED435F45-6739-15B3-479B-CE7048B1B78E}"/>
              </a:ext>
            </a:extLst>
          </p:cNvPr>
          <p:cNvCxnSpPr/>
          <p:nvPr/>
        </p:nvCxnSpPr>
        <p:spPr>
          <a:xfrm>
            <a:off x="8043789" y="1330591"/>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2901CCA9-C409-118E-F1C2-9E38801DA472}"/>
              </a:ext>
            </a:extLst>
          </p:cNvPr>
          <p:cNvCxnSpPr/>
          <p:nvPr/>
        </p:nvCxnSpPr>
        <p:spPr>
          <a:xfrm>
            <a:off x="8044385" y="841145"/>
            <a:ext cx="19585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083EA141-98BC-112E-2334-C27EF5191F4A}"/>
              </a:ext>
            </a:extLst>
          </p:cNvPr>
          <p:cNvCxnSpPr>
            <a:cxnSpLocks/>
          </p:cNvCxnSpPr>
          <p:nvPr/>
        </p:nvCxnSpPr>
        <p:spPr>
          <a:xfrm flipH="1">
            <a:off x="7849254"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pic>
        <p:nvPicPr>
          <p:cNvPr id="26" name="图片 25" descr="LIMO Cobot_20231208">
            <a:extLst>
              <a:ext uri="{FF2B5EF4-FFF2-40B4-BE49-F238E27FC236}">
                <a16:creationId xmlns:a16="http://schemas.microsoft.com/office/drawing/2014/main" id="{5936AF7A-7981-B114-F8B9-9CA5D2678DDB}"/>
              </a:ext>
            </a:extLst>
          </p:cNvPr>
          <p:cNvPicPr>
            <a:picLocks noChangeAspect="1"/>
          </p:cNvPicPr>
          <p:nvPr/>
        </p:nvPicPr>
        <p:blipFill>
          <a:blip r:embed="rId3"/>
          <a:stretch>
            <a:fillRect/>
          </a:stretch>
        </p:blipFill>
        <p:spPr>
          <a:xfrm>
            <a:off x="6122286" y="1746471"/>
            <a:ext cx="1568313" cy="880534"/>
          </a:xfrm>
          <a:prstGeom prst="rect">
            <a:avLst/>
          </a:prstGeom>
        </p:spPr>
      </p:pic>
      <p:grpSp>
        <p:nvGrpSpPr>
          <p:cNvPr id="31" name="组合 30">
            <a:extLst>
              <a:ext uri="{FF2B5EF4-FFF2-40B4-BE49-F238E27FC236}">
                <a16:creationId xmlns:a16="http://schemas.microsoft.com/office/drawing/2014/main" id="{B7906A19-E68C-FDEC-357B-EF11FAC6B989}"/>
              </a:ext>
            </a:extLst>
          </p:cNvPr>
          <p:cNvGrpSpPr/>
          <p:nvPr/>
        </p:nvGrpSpPr>
        <p:grpSpPr>
          <a:xfrm>
            <a:off x="8836783" y="1658892"/>
            <a:ext cx="181019" cy="276999"/>
            <a:chOff x="3754442" y="823623"/>
            <a:chExt cx="243840" cy="373129"/>
          </a:xfrm>
        </p:grpSpPr>
        <p:sp>
          <p:nvSpPr>
            <p:cNvPr id="234" name="Rectangle 55">
              <a:extLst>
                <a:ext uri="{FF2B5EF4-FFF2-40B4-BE49-F238E27FC236}">
                  <a16:creationId xmlns:a16="http://schemas.microsoft.com/office/drawing/2014/main" id="{A399D121-2E4B-105C-E08E-1391876E95F2}"/>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77E17CB2-66EB-A63B-5499-15699F36C36A}"/>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B84CB1DB-228A-9E00-C177-D33B6AA16AD7}"/>
              </a:ext>
            </a:extLst>
          </p:cNvPr>
          <p:cNvGrpSpPr/>
          <p:nvPr/>
        </p:nvGrpSpPr>
        <p:grpSpPr>
          <a:xfrm>
            <a:off x="7481116" y="2114018"/>
            <a:ext cx="1043213" cy="291180"/>
            <a:chOff x="860305" y="934420"/>
            <a:chExt cx="1405255" cy="509656"/>
          </a:xfrm>
        </p:grpSpPr>
        <p:sp>
          <p:nvSpPr>
            <p:cNvPr id="35" name="椭圆 34">
              <a:extLst>
                <a:ext uri="{FF2B5EF4-FFF2-40B4-BE49-F238E27FC236}">
                  <a16:creationId xmlns:a16="http://schemas.microsoft.com/office/drawing/2014/main" id="{EA77D47C-7A61-9B8C-CD67-3EE23D7F411F}"/>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789135F-8B6D-C6F7-7626-E233306E59A2}"/>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43" name="直接箭头连接符 42">
            <a:extLst>
              <a:ext uri="{FF2B5EF4-FFF2-40B4-BE49-F238E27FC236}">
                <a16:creationId xmlns:a16="http://schemas.microsoft.com/office/drawing/2014/main" id="{9F38E4A1-831B-0AAA-DA1F-018CCD49CE75}"/>
              </a:ext>
            </a:extLst>
          </p:cNvPr>
          <p:cNvCxnSpPr>
            <a:stCxn id="234" idx="2"/>
            <a:endCxn id="35" idx="0"/>
          </p:cNvCxnSpPr>
          <p:nvPr/>
        </p:nvCxnSpPr>
        <p:spPr>
          <a:xfrm flipH="1">
            <a:off x="8002723" y="1877400"/>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L 形 28">
            <a:extLst>
              <a:ext uri="{FF2B5EF4-FFF2-40B4-BE49-F238E27FC236}">
                <a16:creationId xmlns:a16="http://schemas.microsoft.com/office/drawing/2014/main" id="{B1E74D66-B053-4D4A-F577-CBA103F9D2F4}"/>
              </a:ext>
            </a:extLst>
          </p:cNvPr>
          <p:cNvSpPr/>
          <p:nvPr/>
        </p:nvSpPr>
        <p:spPr>
          <a:xfrm rot="10800000" flipV="1">
            <a:off x="8293966" y="5048070"/>
            <a:ext cx="2775712" cy="1434285"/>
          </a:xfrm>
          <a:prstGeom prst="corner">
            <a:avLst>
              <a:gd name="adj1" fmla="val 65781"/>
              <a:gd name="adj2" fmla="val 120665"/>
            </a:avLst>
          </a:prstGeom>
          <a:noFill/>
          <a:ln w="19050">
            <a:solidFill>
              <a:srgbClr val="7030A0"/>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cxnSp>
        <p:nvCxnSpPr>
          <p:cNvPr id="274" name="直接箭头连接符 273">
            <a:extLst>
              <a:ext uri="{FF2B5EF4-FFF2-40B4-BE49-F238E27FC236}">
                <a16:creationId xmlns:a16="http://schemas.microsoft.com/office/drawing/2014/main" id="{CBD237D8-A7FE-7FC9-0ABA-56B9A6EF9E6C}"/>
              </a:ext>
            </a:extLst>
          </p:cNvPr>
          <p:cNvCxnSpPr>
            <a:cxnSpLocks/>
            <a:stCxn id="234" idx="2"/>
            <a:endCxn id="284" idx="0"/>
          </p:cNvCxnSpPr>
          <p:nvPr/>
        </p:nvCxnSpPr>
        <p:spPr>
          <a:xfrm>
            <a:off x="8927293" y="1877400"/>
            <a:ext cx="996714" cy="31878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75" name="椭圆 274">
            <a:extLst>
              <a:ext uri="{FF2B5EF4-FFF2-40B4-BE49-F238E27FC236}">
                <a16:creationId xmlns:a16="http://schemas.microsoft.com/office/drawing/2014/main" id="{C81F8645-3738-C62B-9C09-74A36DA81CF9}"/>
              </a:ext>
            </a:extLst>
          </p:cNvPr>
          <p:cNvSpPr/>
          <p:nvPr/>
        </p:nvSpPr>
        <p:spPr>
          <a:xfrm>
            <a:off x="7888483" y="2973334"/>
            <a:ext cx="1173953" cy="325739"/>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4" name="Rectangle 55">
            <a:extLst>
              <a:ext uri="{FF2B5EF4-FFF2-40B4-BE49-F238E27FC236}">
                <a16:creationId xmlns:a16="http://schemas.microsoft.com/office/drawing/2014/main" id="{F4836287-14F9-5922-AE55-08F903E62E47}"/>
              </a:ext>
            </a:extLst>
          </p:cNvPr>
          <p:cNvSpPr>
            <a:spLocks noChangeArrowheads="1"/>
          </p:cNvSpPr>
          <p:nvPr/>
        </p:nvSpPr>
        <p:spPr bwMode="auto">
          <a:xfrm>
            <a:off x="9830433" y="2196187"/>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5" name="文本框 284">
            <a:extLst>
              <a:ext uri="{FF2B5EF4-FFF2-40B4-BE49-F238E27FC236}">
                <a16:creationId xmlns:a16="http://schemas.microsoft.com/office/drawing/2014/main" id="{81FE6802-50E4-1E81-21D7-4ADBF5081B17}"/>
              </a:ext>
            </a:extLst>
          </p:cNvPr>
          <p:cNvSpPr txBox="1"/>
          <p:nvPr/>
        </p:nvSpPr>
        <p:spPr>
          <a:xfrm>
            <a:off x="9833320" y="2154429"/>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286" name="Rectangle 55">
            <a:extLst>
              <a:ext uri="{FF2B5EF4-FFF2-40B4-BE49-F238E27FC236}">
                <a16:creationId xmlns:a16="http://schemas.microsoft.com/office/drawing/2014/main" id="{DF9D2513-F3F2-2035-8A0A-FA31DD4723A2}"/>
              </a:ext>
            </a:extLst>
          </p:cNvPr>
          <p:cNvSpPr>
            <a:spLocks noChangeArrowheads="1"/>
          </p:cNvSpPr>
          <p:nvPr/>
        </p:nvSpPr>
        <p:spPr bwMode="auto">
          <a:xfrm>
            <a:off x="9858892" y="2576561"/>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87" name="文本框 286">
            <a:extLst>
              <a:ext uri="{FF2B5EF4-FFF2-40B4-BE49-F238E27FC236}">
                <a16:creationId xmlns:a16="http://schemas.microsoft.com/office/drawing/2014/main" id="{117AC7D1-FC40-BBFC-CDFC-79C2ECF94D0C}"/>
              </a:ext>
            </a:extLst>
          </p:cNvPr>
          <p:cNvSpPr txBox="1"/>
          <p:nvPr/>
        </p:nvSpPr>
        <p:spPr>
          <a:xfrm>
            <a:off x="9885166" y="2586571"/>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cxnSp>
        <p:nvCxnSpPr>
          <p:cNvPr id="96" name="直接箭头连接符 95">
            <a:extLst>
              <a:ext uri="{FF2B5EF4-FFF2-40B4-BE49-F238E27FC236}">
                <a16:creationId xmlns:a16="http://schemas.microsoft.com/office/drawing/2014/main" id="{E216285A-102F-FB73-AE9D-0BEE3160391B}"/>
              </a:ext>
            </a:extLst>
          </p:cNvPr>
          <p:cNvCxnSpPr>
            <a:stCxn id="284" idx="2"/>
            <a:endCxn id="286" idx="0"/>
          </p:cNvCxnSpPr>
          <p:nvPr/>
        </p:nvCxnSpPr>
        <p:spPr>
          <a:xfrm>
            <a:off x="9924007" y="2383334"/>
            <a:ext cx="355204" cy="1932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00" name="文本框 99">
            <a:extLst>
              <a:ext uri="{FF2B5EF4-FFF2-40B4-BE49-F238E27FC236}">
                <a16:creationId xmlns:a16="http://schemas.microsoft.com/office/drawing/2014/main" id="{E4D8D71A-C1C9-6BC2-3D32-6D12D3B45FEA}"/>
              </a:ext>
            </a:extLst>
          </p:cNvPr>
          <p:cNvSpPr txBox="1"/>
          <p:nvPr/>
        </p:nvSpPr>
        <p:spPr>
          <a:xfrm>
            <a:off x="7939721" y="2992794"/>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
        <p:nvSpPr>
          <p:cNvPr id="108" name="文本框 107">
            <a:extLst>
              <a:ext uri="{FF2B5EF4-FFF2-40B4-BE49-F238E27FC236}">
                <a16:creationId xmlns:a16="http://schemas.microsoft.com/office/drawing/2014/main" id="{B12FC03E-1F68-C460-2D67-B2A9418727ED}"/>
              </a:ext>
            </a:extLst>
          </p:cNvPr>
          <p:cNvSpPr txBox="1"/>
          <p:nvPr/>
        </p:nvSpPr>
        <p:spPr>
          <a:xfrm>
            <a:off x="9324644" y="4659877"/>
            <a:ext cx="2354014" cy="307777"/>
          </a:xfrm>
          <a:prstGeom prst="rect">
            <a:avLst/>
          </a:prstGeom>
          <a:noFill/>
        </p:spPr>
        <p:txBody>
          <a:bodyPr wrap="square">
            <a:spAutoFit/>
          </a:bodyPr>
          <a:lstStyle/>
          <a:p>
            <a:r>
              <a:rPr lang="en-US" altLang="zh-CN" sz="1400" b="1" dirty="0">
                <a:solidFill>
                  <a:srgbClr val="7030A0"/>
                </a:solidFill>
                <a:latin typeface="Georgia" panose="02040502050405020303" pitchFamily="18" charset="0"/>
              </a:rPr>
              <a:t>Cross-Tree Expansion</a:t>
            </a:r>
            <a:endParaRPr lang="zh-CN" altLang="en-US" sz="1400" b="1" dirty="0">
              <a:solidFill>
                <a:srgbClr val="7030A0"/>
              </a:solidFill>
            </a:endParaRPr>
          </a:p>
        </p:txBody>
      </p:sp>
      <p:sp>
        <p:nvSpPr>
          <p:cNvPr id="3" name="椭圆 2">
            <a:extLst>
              <a:ext uri="{FF2B5EF4-FFF2-40B4-BE49-F238E27FC236}">
                <a16:creationId xmlns:a16="http://schemas.microsoft.com/office/drawing/2014/main" id="{2FCE5353-A739-EA11-B5C3-9671CDA4E8D7}"/>
              </a:ext>
            </a:extLst>
          </p:cNvPr>
          <p:cNvSpPr/>
          <p:nvPr/>
        </p:nvSpPr>
        <p:spPr>
          <a:xfrm>
            <a:off x="8145195" y="919377"/>
            <a:ext cx="1173953" cy="325739"/>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8BFD663-6B68-1A01-7616-1607499CFF2F}"/>
              </a:ext>
            </a:extLst>
          </p:cNvPr>
          <p:cNvSpPr txBox="1"/>
          <p:nvPr/>
        </p:nvSpPr>
        <p:spPr>
          <a:xfrm>
            <a:off x="8196433" y="938837"/>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cxnSp>
        <p:nvCxnSpPr>
          <p:cNvPr id="243" name="直接箭头连接符 242">
            <a:extLst>
              <a:ext uri="{FF2B5EF4-FFF2-40B4-BE49-F238E27FC236}">
                <a16:creationId xmlns:a16="http://schemas.microsoft.com/office/drawing/2014/main" id="{0F00F8C6-C6A1-45CF-9D47-7E9E5F09BFF1}"/>
              </a:ext>
            </a:extLst>
          </p:cNvPr>
          <p:cNvCxnSpPr>
            <a:cxnSpLocks/>
            <a:endCxn id="173" idx="0"/>
          </p:cNvCxnSpPr>
          <p:nvPr/>
        </p:nvCxnSpPr>
        <p:spPr>
          <a:xfrm flipH="1">
            <a:off x="9228639" y="2383334"/>
            <a:ext cx="695368" cy="1764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73" name="Rectangle 55">
            <a:extLst>
              <a:ext uri="{FF2B5EF4-FFF2-40B4-BE49-F238E27FC236}">
                <a16:creationId xmlns:a16="http://schemas.microsoft.com/office/drawing/2014/main" id="{02B32640-CD4B-8727-3608-9038D3DF93AF}"/>
              </a:ext>
            </a:extLst>
          </p:cNvPr>
          <p:cNvSpPr>
            <a:spLocks noChangeArrowheads="1"/>
          </p:cNvSpPr>
          <p:nvPr/>
        </p:nvSpPr>
        <p:spPr bwMode="auto">
          <a:xfrm>
            <a:off x="9138129" y="2559762"/>
            <a:ext cx="181019" cy="181019"/>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ACEF9E6D-C34A-BA6F-74CE-B4365D7F2E84}"/>
              </a:ext>
            </a:extLst>
          </p:cNvPr>
          <p:cNvSpPr txBox="1"/>
          <p:nvPr/>
        </p:nvSpPr>
        <p:spPr>
          <a:xfrm>
            <a:off x="9164268" y="2522273"/>
            <a:ext cx="66849" cy="27699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cxnSp>
        <p:nvCxnSpPr>
          <p:cNvPr id="177" name="直接箭头连接符 176">
            <a:extLst>
              <a:ext uri="{FF2B5EF4-FFF2-40B4-BE49-F238E27FC236}">
                <a16:creationId xmlns:a16="http://schemas.microsoft.com/office/drawing/2014/main" id="{92A83D26-ACEC-7FA8-C4D7-16D889CCD30A}"/>
              </a:ext>
            </a:extLst>
          </p:cNvPr>
          <p:cNvCxnSpPr>
            <a:cxnSpLocks/>
            <a:stCxn id="173" idx="2"/>
            <a:endCxn id="275" idx="0"/>
          </p:cNvCxnSpPr>
          <p:nvPr/>
        </p:nvCxnSpPr>
        <p:spPr>
          <a:xfrm flipH="1">
            <a:off x="8475460" y="2740781"/>
            <a:ext cx="753179" cy="23255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0" name="Rectangle 55">
            <a:extLst>
              <a:ext uri="{FF2B5EF4-FFF2-40B4-BE49-F238E27FC236}">
                <a16:creationId xmlns:a16="http://schemas.microsoft.com/office/drawing/2014/main" id="{3530C62E-3216-AC07-3F15-0565C9C9CEB6}"/>
              </a:ext>
            </a:extLst>
          </p:cNvPr>
          <p:cNvSpPr>
            <a:spLocks noChangeArrowheads="1"/>
          </p:cNvSpPr>
          <p:nvPr/>
        </p:nvSpPr>
        <p:spPr bwMode="auto">
          <a:xfrm>
            <a:off x="9524912" y="2958197"/>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182" name="直接箭头连接符 181">
            <a:extLst>
              <a:ext uri="{FF2B5EF4-FFF2-40B4-BE49-F238E27FC236}">
                <a16:creationId xmlns:a16="http://schemas.microsoft.com/office/drawing/2014/main" id="{21FDA19B-3A5F-4890-EDEE-B4E08DC2DC53}"/>
              </a:ext>
            </a:extLst>
          </p:cNvPr>
          <p:cNvCxnSpPr>
            <a:cxnSpLocks/>
            <a:stCxn id="180" idx="2"/>
            <a:endCxn id="197" idx="0"/>
          </p:cNvCxnSpPr>
          <p:nvPr/>
        </p:nvCxnSpPr>
        <p:spPr>
          <a:xfrm>
            <a:off x="9618486" y="3145344"/>
            <a:ext cx="455253" cy="268094"/>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83" name="直接箭头连接符 182">
            <a:extLst>
              <a:ext uri="{FF2B5EF4-FFF2-40B4-BE49-F238E27FC236}">
                <a16:creationId xmlns:a16="http://schemas.microsoft.com/office/drawing/2014/main" id="{33601DE9-A53C-040D-4F39-57B0C185F526}"/>
              </a:ext>
            </a:extLst>
          </p:cNvPr>
          <p:cNvCxnSpPr>
            <a:cxnSpLocks/>
            <a:endCxn id="194" idx="0"/>
          </p:cNvCxnSpPr>
          <p:nvPr/>
        </p:nvCxnSpPr>
        <p:spPr>
          <a:xfrm flipH="1">
            <a:off x="8863087" y="3145344"/>
            <a:ext cx="755399" cy="2656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85" name="直接箭头连接符 184">
            <a:extLst>
              <a:ext uri="{FF2B5EF4-FFF2-40B4-BE49-F238E27FC236}">
                <a16:creationId xmlns:a16="http://schemas.microsoft.com/office/drawing/2014/main" id="{2969E7C4-C4FB-E48D-7D2B-5BD45704CFB8}"/>
              </a:ext>
            </a:extLst>
          </p:cNvPr>
          <p:cNvCxnSpPr>
            <a:cxnSpLocks/>
            <a:stCxn id="173" idx="2"/>
            <a:endCxn id="180" idx="0"/>
          </p:cNvCxnSpPr>
          <p:nvPr/>
        </p:nvCxnSpPr>
        <p:spPr>
          <a:xfrm>
            <a:off x="9228639" y="2740781"/>
            <a:ext cx="389847" cy="21741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3" name="文本框 192">
            <a:extLst>
              <a:ext uri="{FF2B5EF4-FFF2-40B4-BE49-F238E27FC236}">
                <a16:creationId xmlns:a16="http://schemas.microsoft.com/office/drawing/2014/main" id="{0468DEC0-F6ED-5F60-F6CD-80C55D630BAE}"/>
              </a:ext>
            </a:extLst>
          </p:cNvPr>
          <p:cNvSpPr txBox="1"/>
          <p:nvPr/>
        </p:nvSpPr>
        <p:spPr>
          <a:xfrm>
            <a:off x="9527799" y="2916439"/>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194" name="椭圆 193">
            <a:extLst>
              <a:ext uri="{FF2B5EF4-FFF2-40B4-BE49-F238E27FC236}">
                <a16:creationId xmlns:a16="http://schemas.microsoft.com/office/drawing/2014/main" id="{E4C1DE8D-21A4-6EC8-1F65-42348E6EA5EE}"/>
              </a:ext>
            </a:extLst>
          </p:cNvPr>
          <p:cNvSpPr/>
          <p:nvPr/>
        </p:nvSpPr>
        <p:spPr>
          <a:xfrm>
            <a:off x="8316397" y="3410972"/>
            <a:ext cx="1093380" cy="311911"/>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4A43EEC5-299D-29FF-6E4D-3EE58EDD2232}"/>
              </a:ext>
            </a:extLst>
          </p:cNvPr>
          <p:cNvSpPr txBox="1"/>
          <p:nvPr/>
        </p:nvSpPr>
        <p:spPr>
          <a:xfrm>
            <a:off x="8293966" y="3429390"/>
            <a:ext cx="1160550" cy="276999"/>
          </a:xfrm>
          <a:prstGeom prst="rect">
            <a:avLst/>
          </a:prstGeom>
          <a:noFill/>
        </p:spPr>
        <p:txBody>
          <a:bodyPr wrap="square">
            <a:spAutoFit/>
          </a:bodyPr>
          <a:lstStyle/>
          <a:p>
            <a:pPr algn="ctr"/>
            <a:r>
              <a:rPr lang="en-US" altLang="zh-CN" sz="1200" dirty="0" err="1">
                <a:latin typeface="Georgia" panose="02040502050405020303" pitchFamily="18" charset="0"/>
              </a:rPr>
              <a:t>IsClose</a:t>
            </a: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sp>
        <p:nvSpPr>
          <p:cNvPr id="197" name="Rectangle 55">
            <a:extLst>
              <a:ext uri="{FF2B5EF4-FFF2-40B4-BE49-F238E27FC236}">
                <a16:creationId xmlns:a16="http://schemas.microsoft.com/office/drawing/2014/main" id="{5B4A4823-23DC-B6C5-E9F3-49A917C6C6FB}"/>
              </a:ext>
            </a:extLst>
          </p:cNvPr>
          <p:cNvSpPr>
            <a:spLocks noChangeArrowheads="1"/>
          </p:cNvSpPr>
          <p:nvPr/>
        </p:nvSpPr>
        <p:spPr bwMode="auto">
          <a:xfrm>
            <a:off x="9630615" y="3413438"/>
            <a:ext cx="886247" cy="292951"/>
          </a:xfrm>
          <a:prstGeom prst="rect">
            <a:avLst/>
          </a:prstGeom>
          <a:solidFill>
            <a:srgbClr val="92F492"/>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9A3D9297-1D8D-D4BC-813E-4E7E3DD08D51}"/>
              </a:ext>
            </a:extLst>
          </p:cNvPr>
          <p:cNvSpPr txBox="1"/>
          <p:nvPr/>
        </p:nvSpPr>
        <p:spPr>
          <a:xfrm>
            <a:off x="9493463" y="3422686"/>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pic>
        <p:nvPicPr>
          <p:cNvPr id="2" name="图片 1" descr="1">
            <a:extLst>
              <a:ext uri="{FF2B5EF4-FFF2-40B4-BE49-F238E27FC236}">
                <a16:creationId xmlns:a16="http://schemas.microsoft.com/office/drawing/2014/main" id="{28D6383E-54C9-4700-6984-2E08F242F2E5}"/>
              </a:ext>
            </a:extLst>
          </p:cNvPr>
          <p:cNvPicPr>
            <a:picLocks noChangeAspect="1"/>
          </p:cNvPicPr>
          <p:nvPr/>
        </p:nvPicPr>
        <p:blipFill>
          <a:blip r:embed="rId4"/>
          <a:srcRect l="21147" t="34743" r="21307" b="16920"/>
          <a:stretch/>
        </p:blipFill>
        <p:spPr>
          <a:xfrm>
            <a:off x="6331888" y="4909072"/>
            <a:ext cx="1048285" cy="880534"/>
          </a:xfrm>
          <a:prstGeom prst="rect">
            <a:avLst/>
          </a:prstGeom>
        </p:spPr>
      </p:pic>
      <p:grpSp>
        <p:nvGrpSpPr>
          <p:cNvPr id="6" name="组合 5">
            <a:extLst>
              <a:ext uri="{FF2B5EF4-FFF2-40B4-BE49-F238E27FC236}">
                <a16:creationId xmlns:a16="http://schemas.microsoft.com/office/drawing/2014/main" id="{B3A016B4-C0A8-F54F-7C36-505EEEBD5267}"/>
              </a:ext>
            </a:extLst>
          </p:cNvPr>
          <p:cNvGrpSpPr/>
          <p:nvPr/>
        </p:nvGrpSpPr>
        <p:grpSpPr>
          <a:xfrm>
            <a:off x="8752120" y="4717663"/>
            <a:ext cx="181019" cy="276999"/>
            <a:chOff x="3754442" y="823623"/>
            <a:chExt cx="243840" cy="373129"/>
          </a:xfrm>
        </p:grpSpPr>
        <p:sp>
          <p:nvSpPr>
            <p:cNvPr id="8" name="Rectangle 55">
              <a:extLst>
                <a:ext uri="{FF2B5EF4-FFF2-40B4-BE49-F238E27FC236}">
                  <a16:creationId xmlns:a16="http://schemas.microsoft.com/office/drawing/2014/main" id="{721774C3-669F-A8BA-D1BE-36315CE0376D}"/>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FAD97A5-19A1-CA3F-A406-FDD0B04175D3}"/>
                </a:ext>
              </a:extLst>
            </p:cNvPr>
            <p:cNvSpPr txBox="1"/>
            <p:nvPr/>
          </p:nvSpPr>
          <p:spPr>
            <a:xfrm>
              <a:off x="3789652" y="823623"/>
              <a:ext cx="90048" cy="37312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CABD93A7-7E58-2C44-B56C-AA53A5CD6F24}"/>
              </a:ext>
            </a:extLst>
          </p:cNvPr>
          <p:cNvGrpSpPr/>
          <p:nvPr/>
        </p:nvGrpSpPr>
        <p:grpSpPr>
          <a:xfrm>
            <a:off x="7396453" y="5172789"/>
            <a:ext cx="1043213" cy="291180"/>
            <a:chOff x="860305" y="934420"/>
            <a:chExt cx="1405255" cy="509656"/>
          </a:xfrm>
        </p:grpSpPr>
        <p:sp>
          <p:nvSpPr>
            <p:cNvPr id="12" name="椭圆 11">
              <a:extLst>
                <a:ext uri="{FF2B5EF4-FFF2-40B4-BE49-F238E27FC236}">
                  <a16:creationId xmlns:a16="http://schemas.microsoft.com/office/drawing/2014/main" id="{F222534F-6AB1-5881-273B-BA3A1B887BAA}"/>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D6C9B4-0B39-5E7C-D382-E9CF39412742}"/>
                </a:ext>
              </a:extLst>
            </p:cNvPr>
            <p:cNvSpPr txBox="1"/>
            <p:nvPr/>
          </p:nvSpPr>
          <p:spPr>
            <a:xfrm>
              <a:off x="860305" y="952560"/>
              <a:ext cx="1405255" cy="389891"/>
            </a:xfrm>
            <a:prstGeom prst="rect">
              <a:avLst/>
            </a:prstGeom>
            <a:noFill/>
            <a:effectLst/>
          </p:spPr>
          <p:txBody>
            <a:bodyPr wrap="square">
              <a:noAutofit/>
            </a:bodyPr>
            <a:lstStyle/>
            <a:p>
              <a:pPr algn="ctr"/>
              <a:r>
                <a:rPr lang="en-US" altLang="zh-CN" sz="1200" dirty="0" err="1">
                  <a:latin typeface="Georgia" panose="02040502050405020303" pitchFamily="18" charset="0"/>
                </a:rPr>
                <a:t>InRoom</a:t>
              </a:r>
              <a:r>
                <a:rPr lang="en-US" altLang="zh-CN" sz="1200" dirty="0">
                  <a:latin typeface="Georgia" panose="02040502050405020303" pitchFamily="18" charset="0"/>
                </a:rPr>
                <a:t>(P)</a:t>
              </a:r>
            </a:p>
          </p:txBody>
        </p:sp>
      </p:grpSp>
      <p:cxnSp>
        <p:nvCxnSpPr>
          <p:cNvPr id="14" name="直接箭头连接符 13">
            <a:extLst>
              <a:ext uri="{FF2B5EF4-FFF2-40B4-BE49-F238E27FC236}">
                <a16:creationId xmlns:a16="http://schemas.microsoft.com/office/drawing/2014/main" id="{166499CC-FA19-895D-8578-9353C4581A77}"/>
              </a:ext>
            </a:extLst>
          </p:cNvPr>
          <p:cNvCxnSpPr>
            <a:stCxn id="8" idx="2"/>
            <a:endCxn id="12" idx="0"/>
          </p:cNvCxnSpPr>
          <p:nvPr/>
        </p:nvCxnSpPr>
        <p:spPr>
          <a:xfrm flipH="1">
            <a:off x="7918060" y="4936171"/>
            <a:ext cx="924570" cy="23661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7CEC9705-5287-FAEF-CAC3-47FAAD82FB6E}"/>
              </a:ext>
            </a:extLst>
          </p:cNvPr>
          <p:cNvSpPr/>
          <p:nvPr/>
        </p:nvSpPr>
        <p:spPr>
          <a:xfrm>
            <a:off x="9653046" y="924144"/>
            <a:ext cx="1093380" cy="311911"/>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89E0588B-C8BC-2C2C-511E-89534207D855}"/>
              </a:ext>
            </a:extLst>
          </p:cNvPr>
          <p:cNvSpPr txBox="1"/>
          <p:nvPr/>
        </p:nvSpPr>
        <p:spPr>
          <a:xfrm>
            <a:off x="9630615" y="942562"/>
            <a:ext cx="1160550" cy="276999"/>
          </a:xfrm>
          <a:prstGeom prst="rect">
            <a:avLst/>
          </a:prstGeom>
          <a:noFill/>
        </p:spPr>
        <p:txBody>
          <a:bodyPr wrap="square">
            <a:spAutoFit/>
          </a:bodyPr>
          <a:lstStyle/>
          <a:p>
            <a:pPr algn="ctr"/>
            <a:r>
              <a:rPr lang="en-US" altLang="zh-CN" sz="1200" dirty="0" err="1">
                <a:latin typeface="Georgia" panose="02040502050405020303" pitchFamily="18" charset="0"/>
              </a:rPr>
              <a:t>IsClose</a:t>
            </a: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cxnSp>
        <p:nvCxnSpPr>
          <p:cNvPr id="23" name="直接箭头连接符 22">
            <a:extLst>
              <a:ext uri="{FF2B5EF4-FFF2-40B4-BE49-F238E27FC236}">
                <a16:creationId xmlns:a16="http://schemas.microsoft.com/office/drawing/2014/main" id="{E7C8413F-915E-7719-CDDC-FEF40F05630D}"/>
              </a:ext>
            </a:extLst>
          </p:cNvPr>
          <p:cNvCxnSpPr>
            <a:cxnSpLocks/>
          </p:cNvCxnSpPr>
          <p:nvPr/>
        </p:nvCxnSpPr>
        <p:spPr>
          <a:xfrm flipH="1">
            <a:off x="9405121" y="1067974"/>
            <a:ext cx="306938" cy="0"/>
          </a:xfrm>
          <a:prstGeom prst="straightConnector1">
            <a:avLst/>
          </a:prstGeom>
          <a:solidFill>
            <a:srgbClr val="4FB83E"/>
          </a:solidFill>
          <a:ln w="28575">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sp>
        <p:nvSpPr>
          <p:cNvPr id="238" name="椭圆 237">
            <a:extLst>
              <a:ext uri="{FF2B5EF4-FFF2-40B4-BE49-F238E27FC236}">
                <a16:creationId xmlns:a16="http://schemas.microsoft.com/office/drawing/2014/main" id="{37C1FFDB-0EF2-5258-510F-2D5523FB3753}"/>
              </a:ext>
            </a:extLst>
          </p:cNvPr>
          <p:cNvSpPr/>
          <p:nvPr/>
        </p:nvSpPr>
        <p:spPr>
          <a:xfrm>
            <a:off x="8316397" y="5626983"/>
            <a:ext cx="1173953" cy="325739"/>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2442B33B-9B17-6497-B825-94846D046E84}"/>
              </a:ext>
            </a:extLst>
          </p:cNvPr>
          <p:cNvSpPr txBox="1"/>
          <p:nvPr/>
        </p:nvSpPr>
        <p:spPr>
          <a:xfrm>
            <a:off x="8367635" y="5646443"/>
            <a:ext cx="1093380" cy="325739"/>
          </a:xfrm>
          <a:prstGeom prst="rect">
            <a:avLst/>
          </a:prstGeom>
          <a:noFill/>
          <a:effectLst/>
        </p:spPr>
        <p:txBody>
          <a:bodyPr wrap="square">
            <a:no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p:txBody>
      </p:sp>
      <p:sp>
        <p:nvSpPr>
          <p:cNvPr id="241" name="Rectangle 55">
            <a:extLst>
              <a:ext uri="{FF2B5EF4-FFF2-40B4-BE49-F238E27FC236}">
                <a16:creationId xmlns:a16="http://schemas.microsoft.com/office/drawing/2014/main" id="{6662F71D-E6F0-5D1A-82A8-0BA25B020EB2}"/>
              </a:ext>
            </a:extLst>
          </p:cNvPr>
          <p:cNvSpPr>
            <a:spLocks noChangeArrowheads="1"/>
          </p:cNvSpPr>
          <p:nvPr/>
        </p:nvSpPr>
        <p:spPr bwMode="auto">
          <a:xfrm>
            <a:off x="9566043" y="5213411"/>
            <a:ext cx="181019" cy="181019"/>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244" name="直接箭头连接符 243">
            <a:extLst>
              <a:ext uri="{FF2B5EF4-FFF2-40B4-BE49-F238E27FC236}">
                <a16:creationId xmlns:a16="http://schemas.microsoft.com/office/drawing/2014/main" id="{6336E4AA-D859-C910-DDD4-03FF3687F25F}"/>
              </a:ext>
            </a:extLst>
          </p:cNvPr>
          <p:cNvCxnSpPr>
            <a:cxnSpLocks/>
            <a:stCxn id="241" idx="2"/>
            <a:endCxn id="238" idx="0"/>
          </p:cNvCxnSpPr>
          <p:nvPr/>
        </p:nvCxnSpPr>
        <p:spPr>
          <a:xfrm flipH="1">
            <a:off x="8903374" y="5394430"/>
            <a:ext cx="753179" cy="23255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5" name="Rectangle 55">
            <a:extLst>
              <a:ext uri="{FF2B5EF4-FFF2-40B4-BE49-F238E27FC236}">
                <a16:creationId xmlns:a16="http://schemas.microsoft.com/office/drawing/2014/main" id="{1DCE8D4A-46FD-FA5C-9EAB-37253E94B7E4}"/>
              </a:ext>
            </a:extLst>
          </p:cNvPr>
          <p:cNvSpPr>
            <a:spLocks noChangeArrowheads="1"/>
          </p:cNvSpPr>
          <p:nvPr/>
        </p:nvSpPr>
        <p:spPr bwMode="auto">
          <a:xfrm>
            <a:off x="9952826" y="5611846"/>
            <a:ext cx="187147" cy="187147"/>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cxnSp>
        <p:nvCxnSpPr>
          <p:cNvPr id="246" name="直接箭头连接符 245">
            <a:extLst>
              <a:ext uri="{FF2B5EF4-FFF2-40B4-BE49-F238E27FC236}">
                <a16:creationId xmlns:a16="http://schemas.microsoft.com/office/drawing/2014/main" id="{9AE8A015-2640-497E-1622-2981759B95A9}"/>
              </a:ext>
            </a:extLst>
          </p:cNvPr>
          <p:cNvCxnSpPr>
            <a:cxnSpLocks/>
            <a:stCxn id="245" idx="2"/>
            <a:endCxn id="253" idx="0"/>
          </p:cNvCxnSpPr>
          <p:nvPr/>
        </p:nvCxnSpPr>
        <p:spPr>
          <a:xfrm>
            <a:off x="10046400" y="5798993"/>
            <a:ext cx="455253" cy="268094"/>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47" name="直接箭头连接符 246">
            <a:extLst>
              <a:ext uri="{FF2B5EF4-FFF2-40B4-BE49-F238E27FC236}">
                <a16:creationId xmlns:a16="http://schemas.microsoft.com/office/drawing/2014/main" id="{31DCF633-660E-C0EA-4513-04013A0B0798}"/>
              </a:ext>
            </a:extLst>
          </p:cNvPr>
          <p:cNvCxnSpPr>
            <a:cxnSpLocks/>
            <a:endCxn id="250" idx="0"/>
          </p:cNvCxnSpPr>
          <p:nvPr/>
        </p:nvCxnSpPr>
        <p:spPr>
          <a:xfrm flipH="1">
            <a:off x="9291001" y="5798993"/>
            <a:ext cx="755399" cy="2656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48" name="直接箭头连接符 247">
            <a:extLst>
              <a:ext uri="{FF2B5EF4-FFF2-40B4-BE49-F238E27FC236}">
                <a16:creationId xmlns:a16="http://schemas.microsoft.com/office/drawing/2014/main" id="{0A611286-7D6E-3625-F3C7-9D43AF353DB3}"/>
              </a:ext>
            </a:extLst>
          </p:cNvPr>
          <p:cNvCxnSpPr>
            <a:cxnSpLocks/>
            <a:stCxn id="241" idx="2"/>
            <a:endCxn id="245" idx="0"/>
          </p:cNvCxnSpPr>
          <p:nvPr/>
        </p:nvCxnSpPr>
        <p:spPr>
          <a:xfrm>
            <a:off x="9656553" y="5394430"/>
            <a:ext cx="389847" cy="21741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9" name="文本框 248">
            <a:extLst>
              <a:ext uri="{FF2B5EF4-FFF2-40B4-BE49-F238E27FC236}">
                <a16:creationId xmlns:a16="http://schemas.microsoft.com/office/drawing/2014/main" id="{D53751E8-B9AA-3B0D-7AE1-08DCF3D98BB9}"/>
              </a:ext>
            </a:extLst>
          </p:cNvPr>
          <p:cNvSpPr txBox="1"/>
          <p:nvPr/>
        </p:nvSpPr>
        <p:spPr>
          <a:xfrm>
            <a:off x="9955713" y="5570088"/>
            <a:ext cx="42584" cy="276999"/>
          </a:xfrm>
          <a:prstGeom prst="rect">
            <a:avLst/>
          </a:prstGeom>
          <a:noFill/>
          <a:ln w="38100">
            <a:noFill/>
          </a:ln>
          <a:effectLst/>
        </p:spPr>
        <p:txBody>
          <a:bodyPr wrap="square" rtlCol="0">
            <a:spAutoFit/>
          </a:bodyPr>
          <a:lstStyle/>
          <a:p>
            <a:r>
              <a:rPr lang="zh-CN" altLang="en-US" sz="12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250" name="椭圆 249">
            <a:extLst>
              <a:ext uri="{FF2B5EF4-FFF2-40B4-BE49-F238E27FC236}">
                <a16:creationId xmlns:a16="http://schemas.microsoft.com/office/drawing/2014/main" id="{00245D89-1AEE-0CD7-A85A-3C24E16B1026}"/>
              </a:ext>
            </a:extLst>
          </p:cNvPr>
          <p:cNvSpPr/>
          <p:nvPr/>
        </p:nvSpPr>
        <p:spPr>
          <a:xfrm>
            <a:off x="8744311" y="6064621"/>
            <a:ext cx="1093380" cy="311911"/>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8997CB15-FFFB-6B0F-B344-8174620F3013}"/>
              </a:ext>
            </a:extLst>
          </p:cNvPr>
          <p:cNvSpPr txBox="1"/>
          <p:nvPr/>
        </p:nvSpPr>
        <p:spPr>
          <a:xfrm>
            <a:off x="8721880" y="6083039"/>
            <a:ext cx="1160550" cy="276999"/>
          </a:xfrm>
          <a:prstGeom prst="rect">
            <a:avLst/>
          </a:prstGeom>
          <a:noFill/>
        </p:spPr>
        <p:txBody>
          <a:bodyPr wrap="square">
            <a:spAutoFit/>
          </a:bodyPr>
          <a:lstStyle/>
          <a:p>
            <a:pPr algn="ctr"/>
            <a:r>
              <a:rPr lang="en-US" altLang="zh-CN" sz="1200" dirty="0" err="1">
                <a:latin typeface="Georgia" panose="02040502050405020303" pitchFamily="18" charset="0"/>
              </a:rPr>
              <a:t>IsClose</a:t>
            </a: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sp>
        <p:nvSpPr>
          <p:cNvPr id="253" name="Rectangle 55">
            <a:extLst>
              <a:ext uri="{FF2B5EF4-FFF2-40B4-BE49-F238E27FC236}">
                <a16:creationId xmlns:a16="http://schemas.microsoft.com/office/drawing/2014/main" id="{32CAD89A-8683-D69F-D0B4-F6B72C64E89C}"/>
              </a:ext>
            </a:extLst>
          </p:cNvPr>
          <p:cNvSpPr>
            <a:spLocks noChangeArrowheads="1"/>
          </p:cNvSpPr>
          <p:nvPr/>
        </p:nvSpPr>
        <p:spPr bwMode="auto">
          <a:xfrm>
            <a:off x="10058529" y="6067087"/>
            <a:ext cx="886247" cy="292951"/>
          </a:xfrm>
          <a:prstGeom prst="rect">
            <a:avLst/>
          </a:prstGeom>
          <a:solidFill>
            <a:srgbClr val="92F492"/>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cxnSp>
        <p:nvCxnSpPr>
          <p:cNvPr id="255" name="直接箭头连接符 254">
            <a:extLst>
              <a:ext uri="{FF2B5EF4-FFF2-40B4-BE49-F238E27FC236}">
                <a16:creationId xmlns:a16="http://schemas.microsoft.com/office/drawing/2014/main" id="{1E002F94-C0AE-0ECC-4BCE-789BF87B2CEC}"/>
              </a:ext>
            </a:extLst>
          </p:cNvPr>
          <p:cNvCxnSpPr>
            <a:cxnSpLocks/>
            <a:stCxn id="8" idx="2"/>
            <a:endCxn id="241" idx="0"/>
          </p:cNvCxnSpPr>
          <p:nvPr/>
        </p:nvCxnSpPr>
        <p:spPr>
          <a:xfrm>
            <a:off x="8842630" y="4936171"/>
            <a:ext cx="813923" cy="27724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A417D375-56DD-8AA9-12BB-255AE64AEF9B}"/>
              </a:ext>
            </a:extLst>
          </p:cNvPr>
          <p:cNvSpPr txBox="1"/>
          <p:nvPr/>
        </p:nvSpPr>
        <p:spPr>
          <a:xfrm>
            <a:off x="9592182" y="5175922"/>
            <a:ext cx="66849" cy="276999"/>
          </a:xfrm>
          <a:prstGeom prst="rect">
            <a:avLst/>
          </a:prstGeom>
          <a:noFill/>
          <a:effectLst/>
        </p:spPr>
        <p:txBody>
          <a:bodyPr wrap="square" rtlCol="0">
            <a:spAutoFit/>
          </a:bodyPr>
          <a:lstStyle/>
          <a:p>
            <a:r>
              <a:rPr lang="en-US" altLang="zh-CN" sz="12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200" b="1" dirty="0">
              <a:latin typeface="Cambria Math" panose="02040503050406030204" pitchFamily="18" charset="0"/>
              <a:ea typeface="华文琥珀" panose="02010800040101010101" pitchFamily="2" charset="-122"/>
              <a:cs typeface="Times New Roman" panose="02020603050405020304" pitchFamily="18" charset="0"/>
            </a:endParaRPr>
          </a:p>
        </p:txBody>
      </p:sp>
      <p:sp>
        <p:nvSpPr>
          <p:cNvPr id="45" name="L 形 44">
            <a:extLst>
              <a:ext uri="{FF2B5EF4-FFF2-40B4-BE49-F238E27FC236}">
                <a16:creationId xmlns:a16="http://schemas.microsoft.com/office/drawing/2014/main" id="{14BBDA21-D3B8-755D-82EA-CA0AEB256D8A}"/>
              </a:ext>
            </a:extLst>
          </p:cNvPr>
          <p:cNvSpPr/>
          <p:nvPr/>
        </p:nvSpPr>
        <p:spPr>
          <a:xfrm rot="10800000" flipV="1">
            <a:off x="7800741" y="2150957"/>
            <a:ext cx="3038204" cy="1645411"/>
          </a:xfrm>
          <a:prstGeom prst="corner">
            <a:avLst>
              <a:gd name="adj1" fmla="val 57369"/>
              <a:gd name="adj2" fmla="val 114910"/>
            </a:avLst>
          </a:prstGeom>
          <a:noFill/>
          <a:ln w="19050">
            <a:solidFill>
              <a:srgbClr val="0074C9"/>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sp>
        <p:nvSpPr>
          <p:cNvPr id="46" name="文本框 45">
            <a:extLst>
              <a:ext uri="{FF2B5EF4-FFF2-40B4-BE49-F238E27FC236}">
                <a16:creationId xmlns:a16="http://schemas.microsoft.com/office/drawing/2014/main" id="{DD2BEFC2-01FD-A92E-62E2-D42CC02C6340}"/>
              </a:ext>
            </a:extLst>
          </p:cNvPr>
          <p:cNvSpPr txBox="1"/>
          <p:nvPr/>
        </p:nvSpPr>
        <p:spPr>
          <a:xfrm>
            <a:off x="8459683" y="3864769"/>
            <a:ext cx="2354014" cy="307777"/>
          </a:xfrm>
          <a:prstGeom prst="rect">
            <a:avLst/>
          </a:prstGeom>
          <a:noFill/>
        </p:spPr>
        <p:txBody>
          <a:bodyPr wrap="square">
            <a:spAutoFit/>
          </a:bodyPr>
          <a:lstStyle/>
          <a:p>
            <a:r>
              <a:rPr lang="en-US" altLang="zh-CN" sz="1400" b="1" dirty="0">
                <a:solidFill>
                  <a:srgbClr val="0070C0"/>
                </a:solidFill>
                <a:latin typeface="Georgia" panose="02040502050405020303" pitchFamily="18" charset="0"/>
              </a:rPr>
              <a:t>In-Tree Expansion</a:t>
            </a:r>
            <a:endParaRPr lang="zh-CN" altLang="en-US" sz="1400" b="1" dirty="0">
              <a:solidFill>
                <a:srgbClr val="0070C0"/>
              </a:solidFill>
            </a:endParaRPr>
          </a:p>
        </p:txBody>
      </p:sp>
      <p:sp>
        <p:nvSpPr>
          <p:cNvPr id="47" name="Rectangle 55">
            <a:extLst>
              <a:ext uri="{FF2B5EF4-FFF2-40B4-BE49-F238E27FC236}">
                <a16:creationId xmlns:a16="http://schemas.microsoft.com/office/drawing/2014/main" id="{81C37746-5C2A-BE9C-C409-37C1D5D896A4}"/>
              </a:ext>
            </a:extLst>
          </p:cNvPr>
          <p:cNvSpPr>
            <a:spLocks noChangeArrowheads="1"/>
          </p:cNvSpPr>
          <p:nvPr/>
        </p:nvSpPr>
        <p:spPr bwMode="auto">
          <a:xfrm>
            <a:off x="5389175" y="5304852"/>
            <a:ext cx="886247" cy="292951"/>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7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8622F462-D755-DB85-0ED2-715AFD7241AF}"/>
              </a:ext>
            </a:extLst>
          </p:cNvPr>
          <p:cNvSpPr txBox="1"/>
          <p:nvPr/>
        </p:nvSpPr>
        <p:spPr>
          <a:xfrm>
            <a:off x="5252023" y="5314100"/>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49" name="Rectangle 55">
            <a:extLst>
              <a:ext uri="{FF2B5EF4-FFF2-40B4-BE49-F238E27FC236}">
                <a16:creationId xmlns:a16="http://schemas.microsoft.com/office/drawing/2014/main" id="{F038990B-A200-FF14-FB7A-1303A49748E1}"/>
              </a:ext>
            </a:extLst>
          </p:cNvPr>
          <p:cNvSpPr>
            <a:spLocks noChangeArrowheads="1"/>
          </p:cNvSpPr>
          <p:nvPr/>
        </p:nvSpPr>
        <p:spPr bwMode="auto">
          <a:xfrm>
            <a:off x="5428289" y="2434815"/>
            <a:ext cx="886247" cy="292951"/>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99BFE644-EDC6-1CC3-33CC-41351EDD1619}"/>
              </a:ext>
            </a:extLst>
          </p:cNvPr>
          <p:cNvSpPr txBox="1"/>
          <p:nvPr/>
        </p:nvSpPr>
        <p:spPr>
          <a:xfrm>
            <a:off x="5291137" y="2444063"/>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sp>
        <p:nvSpPr>
          <p:cNvPr id="51" name="Rectangle 55">
            <a:extLst>
              <a:ext uri="{FF2B5EF4-FFF2-40B4-BE49-F238E27FC236}">
                <a16:creationId xmlns:a16="http://schemas.microsoft.com/office/drawing/2014/main" id="{C06A9F4F-B52E-11AD-DD12-129752548D13}"/>
              </a:ext>
            </a:extLst>
          </p:cNvPr>
          <p:cNvSpPr>
            <a:spLocks noChangeArrowheads="1"/>
          </p:cNvSpPr>
          <p:nvPr/>
        </p:nvSpPr>
        <p:spPr bwMode="auto">
          <a:xfrm>
            <a:off x="5431521" y="1967607"/>
            <a:ext cx="840626" cy="279203"/>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2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3C0FE1E6-449A-EDF3-704F-3708FF8D0831}"/>
              </a:ext>
            </a:extLst>
          </p:cNvPr>
          <p:cNvSpPr txBox="1"/>
          <p:nvPr/>
        </p:nvSpPr>
        <p:spPr>
          <a:xfrm>
            <a:off x="5457795" y="1977617"/>
            <a:ext cx="840626" cy="251125"/>
          </a:xfrm>
          <a:prstGeom prst="rect">
            <a:avLst/>
          </a:prstGeom>
          <a:noFill/>
          <a:effectLst/>
        </p:spPr>
        <p:txBody>
          <a:bodyPr wrap="square">
            <a:noAutofit/>
          </a:bodyPr>
          <a:lstStyle/>
          <a:p>
            <a:pPr algn="ctr">
              <a:buClrTx/>
              <a:buSzTx/>
              <a:buNone/>
            </a:pPr>
            <a:r>
              <a:rPr lang="en-US" altLang="zh-CN" sz="1200" dirty="0">
                <a:latin typeface="Georgia" panose="02040502050405020303" pitchFamily="18" charset="0"/>
              </a:rPr>
              <a:t>Move(P)</a:t>
            </a:r>
          </a:p>
        </p:txBody>
      </p:sp>
      <p:sp>
        <p:nvSpPr>
          <p:cNvPr id="53" name="文本框 52">
            <a:extLst>
              <a:ext uri="{FF2B5EF4-FFF2-40B4-BE49-F238E27FC236}">
                <a16:creationId xmlns:a16="http://schemas.microsoft.com/office/drawing/2014/main" id="{B42CC78B-F7B5-694C-0028-2F0B5D419B8F}"/>
              </a:ext>
            </a:extLst>
          </p:cNvPr>
          <p:cNvSpPr txBox="1"/>
          <p:nvPr/>
        </p:nvSpPr>
        <p:spPr>
          <a:xfrm>
            <a:off x="9921377" y="6076335"/>
            <a:ext cx="1160549" cy="276999"/>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pic>
        <p:nvPicPr>
          <p:cNvPr id="54" name="图片 53">
            <a:extLst>
              <a:ext uri="{FF2B5EF4-FFF2-40B4-BE49-F238E27FC236}">
                <a16:creationId xmlns:a16="http://schemas.microsoft.com/office/drawing/2014/main" id="{71DAC959-5764-55AA-40FA-B81A65E93D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65" y="2958587"/>
            <a:ext cx="4568399" cy="3669108"/>
          </a:xfrm>
          <a:prstGeom prst="rect">
            <a:avLst/>
          </a:prstGeom>
        </p:spPr>
      </p:pic>
      <p:sp>
        <p:nvSpPr>
          <p:cNvPr id="56" name="矩形 55">
            <a:extLst>
              <a:ext uri="{FF2B5EF4-FFF2-40B4-BE49-F238E27FC236}">
                <a16:creationId xmlns:a16="http://schemas.microsoft.com/office/drawing/2014/main" id="{CCA854D1-EE8C-80B7-CF93-9D3118D138EC}"/>
              </a:ext>
            </a:extLst>
          </p:cNvPr>
          <p:cNvSpPr/>
          <p:nvPr/>
        </p:nvSpPr>
        <p:spPr>
          <a:xfrm>
            <a:off x="470804" y="5291935"/>
            <a:ext cx="4507139" cy="600866"/>
          </a:xfrm>
          <a:prstGeom prst="rect">
            <a:avLst/>
          </a:prstGeom>
          <a:noFill/>
          <a:ln w="28575">
            <a:solidFill>
              <a:srgbClr val="007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57" name="矩形 56">
            <a:extLst>
              <a:ext uri="{FF2B5EF4-FFF2-40B4-BE49-F238E27FC236}">
                <a16:creationId xmlns:a16="http://schemas.microsoft.com/office/drawing/2014/main" id="{5623C7C4-C6C7-1884-8CF5-DD49467D47CA}"/>
              </a:ext>
            </a:extLst>
          </p:cNvPr>
          <p:cNvSpPr/>
          <p:nvPr/>
        </p:nvSpPr>
        <p:spPr>
          <a:xfrm>
            <a:off x="471260" y="5892800"/>
            <a:ext cx="4507139" cy="4318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grpSp>
        <p:nvGrpSpPr>
          <p:cNvPr id="58" name="组合 57">
            <a:extLst>
              <a:ext uri="{FF2B5EF4-FFF2-40B4-BE49-F238E27FC236}">
                <a16:creationId xmlns:a16="http://schemas.microsoft.com/office/drawing/2014/main" id="{C767F1F2-7C8F-F833-E4E3-D8CA04ABE779}"/>
              </a:ext>
            </a:extLst>
          </p:cNvPr>
          <p:cNvGrpSpPr/>
          <p:nvPr/>
        </p:nvGrpSpPr>
        <p:grpSpPr>
          <a:xfrm>
            <a:off x="10782439" y="471843"/>
            <a:ext cx="1277459" cy="1274628"/>
            <a:chOff x="10782439" y="471843"/>
            <a:chExt cx="1277459" cy="1274628"/>
          </a:xfrm>
        </p:grpSpPr>
        <p:grpSp>
          <p:nvGrpSpPr>
            <p:cNvPr id="59" name="组合 58">
              <a:extLst>
                <a:ext uri="{FF2B5EF4-FFF2-40B4-BE49-F238E27FC236}">
                  <a16:creationId xmlns:a16="http://schemas.microsoft.com/office/drawing/2014/main" id="{8E09D594-A88C-E606-5A5B-03E04C459E66}"/>
                </a:ext>
              </a:extLst>
            </p:cNvPr>
            <p:cNvGrpSpPr/>
            <p:nvPr/>
          </p:nvGrpSpPr>
          <p:grpSpPr>
            <a:xfrm>
              <a:off x="10782439" y="471843"/>
              <a:ext cx="1277459" cy="1274628"/>
              <a:chOff x="903450" y="2952390"/>
              <a:chExt cx="3590064" cy="3582506"/>
            </a:xfrm>
          </p:grpSpPr>
          <p:grpSp>
            <p:nvGrpSpPr>
              <p:cNvPr id="62" name="组合 61">
                <a:extLst>
                  <a:ext uri="{FF2B5EF4-FFF2-40B4-BE49-F238E27FC236}">
                    <a16:creationId xmlns:a16="http://schemas.microsoft.com/office/drawing/2014/main" id="{930C5A32-F326-9684-0758-F7E13C789E05}"/>
                  </a:ext>
                </a:extLst>
              </p:cNvPr>
              <p:cNvGrpSpPr/>
              <p:nvPr/>
            </p:nvGrpSpPr>
            <p:grpSpPr>
              <a:xfrm>
                <a:off x="903450" y="2952390"/>
                <a:ext cx="3590064" cy="3582506"/>
                <a:chOff x="903450" y="2952390"/>
                <a:chExt cx="3590064" cy="3582506"/>
              </a:xfrm>
            </p:grpSpPr>
            <p:pic>
              <p:nvPicPr>
                <p:cNvPr id="257" name="图片 256">
                  <a:extLst>
                    <a:ext uri="{FF2B5EF4-FFF2-40B4-BE49-F238E27FC236}">
                      <a16:creationId xmlns:a16="http://schemas.microsoft.com/office/drawing/2014/main" id="{12668569-42BF-7B8A-58F4-1C421D3749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258" name="图片 257">
                  <a:extLst>
                    <a:ext uri="{FF2B5EF4-FFF2-40B4-BE49-F238E27FC236}">
                      <a16:creationId xmlns:a16="http://schemas.microsoft.com/office/drawing/2014/main" id="{9A90A7F9-AC18-AFCA-9405-F432816F7A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63" name="图片 62">
                <a:extLst>
                  <a:ext uri="{FF2B5EF4-FFF2-40B4-BE49-F238E27FC236}">
                    <a16:creationId xmlns:a16="http://schemas.microsoft.com/office/drawing/2014/main" id="{F3F91B49-DFFB-8698-933F-84566C97F0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256" name="图片 255">
                <a:extLst>
                  <a:ext uri="{FF2B5EF4-FFF2-40B4-BE49-F238E27FC236}">
                    <a16:creationId xmlns:a16="http://schemas.microsoft.com/office/drawing/2014/main" id="{4AEAF062-D375-63B7-4A0C-F3D5E8F5D7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pic>
          <p:nvPicPr>
            <p:cNvPr id="60" name="图片 59">
              <a:extLst>
                <a:ext uri="{FF2B5EF4-FFF2-40B4-BE49-F238E27FC236}">
                  <a16:creationId xmlns:a16="http://schemas.microsoft.com/office/drawing/2014/main" id="{F13B4B04-5594-C11C-BC1D-879D5BFF2A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45788" y="1285347"/>
              <a:ext cx="108038" cy="117206"/>
            </a:xfrm>
            <a:prstGeom prst="rect">
              <a:avLst/>
            </a:prstGeom>
          </p:spPr>
        </p:pic>
        <p:pic>
          <p:nvPicPr>
            <p:cNvPr id="61" name="图片 60">
              <a:extLst>
                <a:ext uri="{FF2B5EF4-FFF2-40B4-BE49-F238E27FC236}">
                  <a16:creationId xmlns:a16="http://schemas.microsoft.com/office/drawing/2014/main" id="{0254CD18-1557-3EC3-A1ED-DED989E100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75916" y="1290110"/>
              <a:ext cx="130272" cy="117206"/>
            </a:xfrm>
            <a:prstGeom prst="rect">
              <a:avLst/>
            </a:prstGeom>
          </p:spPr>
        </p:pic>
      </p:grpSp>
      <p:sp>
        <p:nvSpPr>
          <p:cNvPr id="259" name="文本框 258">
            <a:extLst>
              <a:ext uri="{FF2B5EF4-FFF2-40B4-BE49-F238E27FC236}">
                <a16:creationId xmlns:a16="http://schemas.microsoft.com/office/drawing/2014/main" id="{7DCF5051-B2CE-A58A-E95E-8D1609C77BC1}"/>
              </a:ext>
            </a:extLst>
          </p:cNvPr>
          <p:cNvSpPr txBox="1"/>
          <p:nvPr/>
        </p:nvSpPr>
        <p:spPr>
          <a:xfrm>
            <a:off x="799429" y="1746471"/>
            <a:ext cx="5322857" cy="1200329"/>
          </a:xfrm>
          <a:prstGeom prst="rect">
            <a:avLst/>
          </a:prstGeom>
          <a:noFill/>
        </p:spPr>
        <p:txBody>
          <a:bodyPr wrap="square">
            <a:spAutoFit/>
          </a:bodyPr>
          <a:lstStyle/>
          <a:p>
            <a:pPr marL="342900" indent="-342900">
              <a:buAutoNum type="arabicPeriod"/>
            </a:pPr>
            <a:r>
              <a:rPr lang="en-US" altLang="zh-CN" dirty="0">
                <a:solidFill>
                  <a:srgbClr val="FFC000"/>
                </a:solidFill>
              </a:rPr>
              <a:t> </a:t>
            </a:r>
            <a:r>
              <a:rPr lang="en-US" altLang="zh-CN" dirty="0"/>
              <a:t>Preserve condition g</a:t>
            </a:r>
          </a:p>
          <a:p>
            <a:pPr marL="342900" indent="-342900">
              <a:buAutoNum type="arabicPeriod"/>
            </a:pPr>
            <a:r>
              <a:rPr lang="en-US" altLang="zh-CN" dirty="0">
                <a:solidFill>
                  <a:schemeClr val="accent6"/>
                </a:solidFill>
              </a:rPr>
              <a:t> </a:t>
            </a:r>
            <a:r>
              <a:rPr lang="en-US" altLang="zh-CN" dirty="0"/>
              <a:t>One-step expansion of each robot’s BT </a:t>
            </a:r>
          </a:p>
          <a:p>
            <a:pPr marL="800100" lvl="1" indent="-342900">
              <a:buFont typeface="Wingdings" panose="05000000000000000000" pitchFamily="2" charset="2"/>
              <a:buChar char="l"/>
            </a:pPr>
            <a:r>
              <a:rPr lang="en-US" altLang="zh-CN" dirty="0">
                <a:solidFill>
                  <a:srgbClr val="0074C9"/>
                </a:solidFill>
              </a:rPr>
              <a:t>In-Tree Expansion</a:t>
            </a:r>
          </a:p>
          <a:p>
            <a:pPr marL="800100" lvl="1" indent="-342900">
              <a:buFont typeface="Wingdings" panose="05000000000000000000" pitchFamily="2" charset="2"/>
              <a:buChar char="l"/>
            </a:pPr>
            <a:r>
              <a:rPr lang="en-US" altLang="zh-CN" dirty="0">
                <a:solidFill>
                  <a:srgbClr val="7030A0"/>
                </a:solidFill>
              </a:rPr>
              <a:t>Cross-Tree Expansion</a:t>
            </a:r>
            <a:endParaRPr lang="zh-CN" altLang="en-US" dirty="0">
              <a:solidFill>
                <a:srgbClr val="7030A0"/>
              </a:solidFill>
            </a:endParaRPr>
          </a:p>
        </p:txBody>
      </p:sp>
    </p:spTree>
    <p:extLst>
      <p:ext uri="{BB962C8B-B14F-4D97-AF65-F5344CB8AC3E}">
        <p14:creationId xmlns:p14="http://schemas.microsoft.com/office/powerpoint/2010/main" val="82365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AE59B-41A2-E92F-5946-8CB441AC8AB8}"/>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4C74BE83-B679-1475-438D-8E25388DB79E}"/>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456544B7-A021-EF5B-FCA7-96E92398EDB0}"/>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59401C4-02B6-7C7A-BDA4-097E6E6CB7A9}"/>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57A33B6-FB1E-6FDC-07AE-C52626A58244}"/>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E419A700-A90F-9A18-F882-7FA2560FF4A3}"/>
              </a:ext>
            </a:extLst>
          </p:cNvPr>
          <p:cNvSpPr txBox="1">
            <a:spLocks/>
          </p:cNvSpPr>
          <p:nvPr/>
        </p:nvSpPr>
        <p:spPr>
          <a:xfrm>
            <a:off x="527494" y="1229357"/>
            <a:ext cx="7733856" cy="21996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a:pPr>
            <a:r>
              <a:rPr lang="en-US" altLang="zh-CN" sz="2000" b="1" dirty="0">
                <a:latin typeface="微软雅黑" panose="020B0503020204020204" pitchFamily="34" charset="-122"/>
                <a:ea typeface="微软雅黑" panose="020B0503020204020204" pitchFamily="34" charset="-122"/>
              </a:rPr>
              <a:t>Multi-Robot Behavior Tree Planning</a:t>
            </a:r>
          </a:p>
          <a:p>
            <a:pPr marL="514350" indent="-514350">
              <a:lnSpc>
                <a:spcPct val="110000"/>
              </a:lnSpc>
              <a:buFont typeface="+mj-ea"/>
              <a:buAutoNum type="circleNumDbPlain"/>
            </a:pPr>
            <a:endParaRPr lang="en-US" altLang="zh-CN" sz="2000" b="1" dirty="0">
              <a:latin typeface="微软雅黑" panose="020B0503020204020204" pitchFamily="34" charset="-122"/>
              <a:ea typeface="微软雅黑" panose="020B0503020204020204" pitchFamily="34" charset="-122"/>
            </a:endParaRPr>
          </a:p>
          <a:p>
            <a:pPr marL="514350" indent="-514350">
              <a:lnSpc>
                <a:spcPct val="110000"/>
              </a:lnSpc>
              <a:buFont typeface="+mj-ea"/>
              <a:buAutoNum type="circleNumDbPlain"/>
            </a:pPr>
            <a:endParaRPr lang="en-US" altLang="zh-CN" sz="2000" b="1" dirty="0">
              <a:latin typeface="微软雅黑" panose="020B0503020204020204" pitchFamily="34" charset="-122"/>
              <a:ea typeface="微软雅黑" panose="020B0503020204020204" pitchFamily="34" charset="-122"/>
            </a:endParaRPr>
          </a:p>
          <a:p>
            <a:pPr marL="0" indent="0">
              <a:lnSpc>
                <a:spcPct val="110000"/>
              </a:lnSpc>
              <a:buNone/>
            </a:pPr>
            <a:endParaRPr lang="en-US" altLang="zh-CN" sz="2000" b="1" dirty="0">
              <a:latin typeface="微软雅黑" panose="020B0503020204020204" pitchFamily="34" charset="-122"/>
              <a:ea typeface="微软雅黑" panose="020B0503020204020204" pitchFamily="34" charset="-122"/>
            </a:endParaRPr>
          </a:p>
          <a:p>
            <a:pPr marL="457200" lvl="1" indent="0">
              <a:lnSpc>
                <a:spcPct val="110000"/>
              </a:lnSpc>
              <a:buNone/>
            </a:pPr>
            <a:endParaRPr lang="en-US" altLang="zh-CN" sz="20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1DA2A10F-ADAA-C0B9-9136-266AF6A3BB1E}"/>
              </a:ext>
            </a:extLst>
          </p:cNvPr>
          <p:cNvGrpSpPr/>
          <p:nvPr/>
        </p:nvGrpSpPr>
        <p:grpSpPr>
          <a:xfrm>
            <a:off x="9192126" y="1150345"/>
            <a:ext cx="2562239" cy="2392579"/>
            <a:chOff x="7044902" y="339140"/>
            <a:chExt cx="4571960" cy="3669108"/>
          </a:xfrm>
        </p:grpSpPr>
        <p:pic>
          <p:nvPicPr>
            <p:cNvPr id="54" name="图片 53">
              <a:extLst>
                <a:ext uri="{FF2B5EF4-FFF2-40B4-BE49-F238E27FC236}">
                  <a16:creationId xmlns:a16="http://schemas.microsoft.com/office/drawing/2014/main" id="{2ECE8A54-EE12-6431-0AF1-CF1EB109D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63" y="339140"/>
              <a:ext cx="4568399" cy="3669108"/>
            </a:xfrm>
            <a:prstGeom prst="rect">
              <a:avLst/>
            </a:prstGeom>
          </p:spPr>
        </p:pic>
        <p:sp>
          <p:nvSpPr>
            <p:cNvPr id="56" name="矩形 55">
              <a:extLst>
                <a:ext uri="{FF2B5EF4-FFF2-40B4-BE49-F238E27FC236}">
                  <a16:creationId xmlns:a16="http://schemas.microsoft.com/office/drawing/2014/main" id="{AACF2C32-E16C-3CF0-C62C-54D5F9112A96}"/>
                </a:ext>
              </a:extLst>
            </p:cNvPr>
            <p:cNvSpPr/>
            <p:nvPr/>
          </p:nvSpPr>
          <p:spPr>
            <a:xfrm>
              <a:off x="7044902" y="2672488"/>
              <a:ext cx="4507139" cy="600866"/>
            </a:xfrm>
            <a:prstGeom prst="rect">
              <a:avLst/>
            </a:prstGeom>
            <a:noFill/>
            <a:ln w="28575">
              <a:solidFill>
                <a:srgbClr val="007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57" name="矩形 56">
              <a:extLst>
                <a:ext uri="{FF2B5EF4-FFF2-40B4-BE49-F238E27FC236}">
                  <a16:creationId xmlns:a16="http://schemas.microsoft.com/office/drawing/2014/main" id="{AD6663A1-A9AB-2749-B2B1-8B29EFF20F5D}"/>
                </a:ext>
              </a:extLst>
            </p:cNvPr>
            <p:cNvSpPr/>
            <p:nvPr/>
          </p:nvSpPr>
          <p:spPr>
            <a:xfrm>
              <a:off x="7045358" y="3273353"/>
              <a:ext cx="4507139" cy="4318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grpSp>
      <p:sp>
        <p:nvSpPr>
          <p:cNvPr id="259" name="文本框 258">
            <a:extLst>
              <a:ext uri="{FF2B5EF4-FFF2-40B4-BE49-F238E27FC236}">
                <a16:creationId xmlns:a16="http://schemas.microsoft.com/office/drawing/2014/main" id="{27ED3C78-F926-58BC-74F6-94C8F3A8E50C}"/>
              </a:ext>
            </a:extLst>
          </p:cNvPr>
          <p:cNvSpPr txBox="1"/>
          <p:nvPr/>
        </p:nvSpPr>
        <p:spPr>
          <a:xfrm>
            <a:off x="799429" y="1746471"/>
            <a:ext cx="5322857" cy="1200329"/>
          </a:xfrm>
          <a:prstGeom prst="rect">
            <a:avLst/>
          </a:prstGeom>
          <a:noFill/>
        </p:spPr>
        <p:txBody>
          <a:bodyPr wrap="square">
            <a:spAutoFit/>
          </a:bodyPr>
          <a:lstStyle/>
          <a:p>
            <a:pPr marL="342900" indent="-342900">
              <a:buAutoNum type="arabicPeriod"/>
            </a:pPr>
            <a:r>
              <a:rPr lang="en-US" altLang="zh-CN" dirty="0">
                <a:solidFill>
                  <a:srgbClr val="FFC000"/>
                </a:solidFill>
              </a:rPr>
              <a:t> </a:t>
            </a:r>
            <a:r>
              <a:rPr lang="en-US" altLang="zh-CN" dirty="0"/>
              <a:t>Preserve condition g</a:t>
            </a:r>
          </a:p>
          <a:p>
            <a:pPr marL="342900" indent="-342900">
              <a:buAutoNum type="arabicPeriod"/>
            </a:pPr>
            <a:r>
              <a:rPr lang="en-US" altLang="zh-CN" dirty="0">
                <a:solidFill>
                  <a:schemeClr val="accent6"/>
                </a:solidFill>
              </a:rPr>
              <a:t> </a:t>
            </a:r>
            <a:r>
              <a:rPr lang="en-US" altLang="zh-CN" dirty="0"/>
              <a:t>One-step expansion of each robot’s BT </a:t>
            </a:r>
          </a:p>
          <a:p>
            <a:pPr marL="800100" lvl="1" indent="-342900">
              <a:buFont typeface="Wingdings" panose="05000000000000000000" pitchFamily="2" charset="2"/>
              <a:buChar char="l"/>
            </a:pPr>
            <a:r>
              <a:rPr lang="en-US" altLang="zh-CN" dirty="0">
                <a:solidFill>
                  <a:srgbClr val="0074C9"/>
                </a:solidFill>
              </a:rPr>
              <a:t>In-Tree Expansion</a:t>
            </a:r>
          </a:p>
          <a:p>
            <a:pPr marL="800100" lvl="1" indent="-342900">
              <a:buFont typeface="Wingdings" panose="05000000000000000000" pitchFamily="2" charset="2"/>
              <a:buChar char="l"/>
            </a:pPr>
            <a:r>
              <a:rPr lang="en-US" altLang="zh-CN" dirty="0">
                <a:solidFill>
                  <a:srgbClr val="7030A0"/>
                </a:solidFill>
              </a:rPr>
              <a:t>Cross-Tree Expansion</a:t>
            </a:r>
            <a:endParaRPr lang="zh-CN" altLang="en-US" dirty="0">
              <a:solidFill>
                <a:srgbClr val="7030A0"/>
              </a:solidFill>
            </a:endParaRPr>
          </a:p>
        </p:txBody>
      </p:sp>
      <p:grpSp>
        <p:nvGrpSpPr>
          <p:cNvPr id="21" name="组合 20">
            <a:extLst>
              <a:ext uri="{FF2B5EF4-FFF2-40B4-BE49-F238E27FC236}">
                <a16:creationId xmlns:a16="http://schemas.microsoft.com/office/drawing/2014/main" id="{435DDE1E-3374-2014-1FC4-AFBDAC4EDF74}"/>
              </a:ext>
            </a:extLst>
          </p:cNvPr>
          <p:cNvGrpSpPr/>
          <p:nvPr/>
        </p:nvGrpSpPr>
        <p:grpSpPr>
          <a:xfrm>
            <a:off x="6096000" y="1099107"/>
            <a:ext cx="2718120" cy="2329893"/>
            <a:chOff x="527494" y="3089989"/>
            <a:chExt cx="4273808" cy="3488770"/>
          </a:xfrm>
        </p:grpSpPr>
        <p:pic>
          <p:nvPicPr>
            <p:cNvPr id="15" name="图片 14">
              <a:extLst>
                <a:ext uri="{FF2B5EF4-FFF2-40B4-BE49-F238E27FC236}">
                  <a16:creationId xmlns:a16="http://schemas.microsoft.com/office/drawing/2014/main" id="{A5138DE1-6AF4-98A4-B99F-63AA57D65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614" y="3089989"/>
              <a:ext cx="4253688" cy="3488770"/>
            </a:xfrm>
            <a:prstGeom prst="rect">
              <a:avLst/>
            </a:prstGeom>
          </p:spPr>
        </p:pic>
        <p:sp>
          <p:nvSpPr>
            <p:cNvPr id="16" name="矩形 15">
              <a:extLst>
                <a:ext uri="{FF2B5EF4-FFF2-40B4-BE49-F238E27FC236}">
                  <a16:creationId xmlns:a16="http://schemas.microsoft.com/office/drawing/2014/main" id="{6FEE5C2A-BA3C-1FBD-9DCC-32339F49CBFD}"/>
                </a:ext>
              </a:extLst>
            </p:cNvPr>
            <p:cNvSpPr/>
            <p:nvPr/>
          </p:nvSpPr>
          <p:spPr>
            <a:xfrm>
              <a:off x="527494" y="3877254"/>
              <a:ext cx="4273808" cy="76332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17" name="矩形 16">
              <a:extLst>
                <a:ext uri="{FF2B5EF4-FFF2-40B4-BE49-F238E27FC236}">
                  <a16:creationId xmlns:a16="http://schemas.microsoft.com/office/drawing/2014/main" id="{6D76B525-1878-3178-FC7F-7EE84743FAFD}"/>
                </a:ext>
              </a:extLst>
            </p:cNvPr>
            <p:cNvSpPr/>
            <p:nvPr/>
          </p:nvSpPr>
          <p:spPr>
            <a:xfrm>
              <a:off x="527494" y="5187550"/>
              <a:ext cx="4186642" cy="40354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grpSp>
      <p:sp>
        <p:nvSpPr>
          <p:cNvPr id="24" name="内容占位符 1">
            <a:extLst>
              <a:ext uri="{FF2B5EF4-FFF2-40B4-BE49-F238E27FC236}">
                <a16:creationId xmlns:a16="http://schemas.microsoft.com/office/drawing/2014/main" id="{57AE41BC-07DE-2CAB-EE6D-FE69EDE9702B}"/>
              </a:ext>
            </a:extLst>
          </p:cNvPr>
          <p:cNvSpPr txBox="1">
            <a:spLocks/>
          </p:cNvSpPr>
          <p:nvPr/>
        </p:nvSpPr>
        <p:spPr>
          <a:xfrm>
            <a:off x="1306286" y="3824506"/>
            <a:ext cx="7052758" cy="21996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en-US" altLang="zh-CN" sz="2000" dirty="0">
                <a:latin typeface="微软雅黑" panose="020B0503020204020204" pitchFamily="34" charset="-122"/>
                <a:ea typeface="微软雅黑" panose="020B0503020204020204" pitchFamily="34" charset="-122"/>
              </a:rPr>
              <a:t> </a:t>
            </a:r>
          </a:p>
        </p:txBody>
      </p:sp>
      <p:sp>
        <p:nvSpPr>
          <p:cNvPr id="25" name="内容占位符 1">
            <a:extLst>
              <a:ext uri="{FF2B5EF4-FFF2-40B4-BE49-F238E27FC236}">
                <a16:creationId xmlns:a16="http://schemas.microsoft.com/office/drawing/2014/main" id="{3F554468-B38C-7283-304A-8A1F1041F1C8}"/>
              </a:ext>
            </a:extLst>
          </p:cNvPr>
          <p:cNvSpPr txBox="1">
            <a:spLocks/>
          </p:cNvSpPr>
          <p:nvPr/>
        </p:nvSpPr>
        <p:spPr>
          <a:xfrm>
            <a:off x="527494" y="3439352"/>
            <a:ext cx="8664632" cy="2503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Proof of Soundness and Completeness</a:t>
            </a:r>
          </a:p>
          <a:p>
            <a:pPr marL="457200" lvl="1" indent="0">
              <a:lnSpc>
                <a:spcPct val="100000"/>
              </a:lnSpc>
              <a:buNone/>
            </a:pP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40724D9-0452-20C5-7816-3A8F90E0C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150" y="3946114"/>
            <a:ext cx="4247806" cy="985987"/>
          </a:xfrm>
          <a:prstGeom prst="rect">
            <a:avLst/>
          </a:prstGeom>
        </p:spPr>
      </p:pic>
      <p:pic>
        <p:nvPicPr>
          <p:cNvPr id="6" name="图片 5">
            <a:extLst>
              <a:ext uri="{FF2B5EF4-FFF2-40B4-BE49-F238E27FC236}">
                <a16:creationId xmlns:a16="http://schemas.microsoft.com/office/drawing/2014/main" id="{3D51F6E7-6D31-6828-F2E1-DFE39E2DC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150" y="5202465"/>
            <a:ext cx="4213447" cy="821684"/>
          </a:xfrm>
          <a:prstGeom prst="rect">
            <a:avLst/>
          </a:prstGeom>
        </p:spPr>
      </p:pic>
      <p:pic>
        <p:nvPicPr>
          <p:cNvPr id="9" name="图片 8">
            <a:extLst>
              <a:ext uri="{FF2B5EF4-FFF2-40B4-BE49-F238E27FC236}">
                <a16:creationId xmlns:a16="http://schemas.microsoft.com/office/drawing/2014/main" id="{8D2DEE10-0FC4-1B00-B077-EB74D2D4A9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8902" y="3958913"/>
            <a:ext cx="4160284" cy="1255363"/>
          </a:xfrm>
          <a:prstGeom prst="rect">
            <a:avLst/>
          </a:prstGeom>
        </p:spPr>
      </p:pic>
      <p:pic>
        <p:nvPicPr>
          <p:cNvPr id="12" name="图片 11">
            <a:extLst>
              <a:ext uri="{FF2B5EF4-FFF2-40B4-BE49-F238E27FC236}">
                <a16:creationId xmlns:a16="http://schemas.microsoft.com/office/drawing/2014/main" id="{101E2DE4-5C3D-6725-79AC-ACACD72327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1141" y="5369322"/>
            <a:ext cx="4075806" cy="1100765"/>
          </a:xfrm>
          <a:prstGeom prst="rect">
            <a:avLst/>
          </a:prstGeom>
        </p:spPr>
      </p:pic>
    </p:spTree>
    <p:extLst>
      <p:ext uri="{BB962C8B-B14F-4D97-AF65-F5344CB8AC3E}">
        <p14:creationId xmlns:p14="http://schemas.microsoft.com/office/powerpoint/2010/main" val="1299015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4E4D-6EDD-C965-03A3-CFC3CC71AB32}"/>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C38B6031-0690-6620-2863-D1C4090BD20D}"/>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EB15A98A-0458-6F87-165D-9784FFEAF21E}"/>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508D1D8D-8156-3934-5EE4-0DD268E60D62}"/>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B8514D2-995F-5A34-D214-B0DD5BD1558C}"/>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EA178BA9-76E9-91FD-6966-E49F0A74F7DC}"/>
              </a:ext>
            </a:extLst>
          </p:cNvPr>
          <p:cNvSpPr txBox="1">
            <a:spLocks/>
          </p:cNvSpPr>
          <p:nvPr/>
        </p:nvSpPr>
        <p:spPr>
          <a:xfrm>
            <a:off x="527494" y="1229357"/>
            <a:ext cx="10196386" cy="34726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ea"/>
              <a:buAutoNum type="circleNumDbPlain" startAt="2"/>
            </a:pPr>
            <a:r>
              <a:rPr lang="en-US" altLang="zh-CN" sz="2000" b="1" dirty="0">
                <a:latin typeface="微软雅黑" panose="020B0503020204020204" pitchFamily="34" charset="-122"/>
                <a:ea typeface="微软雅黑" panose="020B0503020204020204" pitchFamily="34" charset="-122"/>
              </a:rPr>
              <a:t>Intention Sharing for Multi-BT Execution</a:t>
            </a:r>
          </a:p>
          <a:p>
            <a:pPr lvl="1">
              <a:lnSpc>
                <a:spcPct val="110000"/>
              </a:lnSpc>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Enhancing fault tolerance for homogeneous actions without redundant execution</a:t>
            </a:r>
          </a:p>
          <a:p>
            <a:pPr lvl="1">
              <a:lnSpc>
                <a:spcPct val="11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Intention Queue</a:t>
            </a:r>
          </a:p>
          <a:p>
            <a:pPr lvl="2">
              <a:lnSpc>
                <a:spcPct val="11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Belief Success Space: The set of states a robot anticipates will be satisfied</a:t>
            </a:r>
          </a:p>
          <a:p>
            <a:pPr lvl="2">
              <a:lnSpc>
                <a:spcPct val="11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Belief Failure Space: The set of states a robot anticipates will not be satisfied</a:t>
            </a:r>
          </a:p>
          <a:p>
            <a:pPr lvl="1">
              <a:lnSpc>
                <a:spcPct val="11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Parallelism and Blocking</a:t>
            </a:r>
          </a:p>
        </p:txBody>
      </p:sp>
      <p:sp>
        <p:nvSpPr>
          <p:cNvPr id="156" name="矩形 155">
            <a:extLst>
              <a:ext uri="{FF2B5EF4-FFF2-40B4-BE49-F238E27FC236}">
                <a16:creationId xmlns:a16="http://schemas.microsoft.com/office/drawing/2014/main" id="{F49F9AD1-E2C3-6E39-4D48-4244206BB873}"/>
              </a:ext>
            </a:extLst>
          </p:cNvPr>
          <p:cNvSpPr/>
          <p:nvPr/>
        </p:nvSpPr>
        <p:spPr>
          <a:xfrm>
            <a:off x="5697221" y="5944793"/>
            <a:ext cx="4634247" cy="548005"/>
          </a:xfrm>
          <a:prstGeom prst="rect">
            <a:avLst/>
          </a:prstGeom>
          <a:solidFill>
            <a:srgbClr val="E6F2DE"/>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1E40C53F-EBFA-43F9-04B7-B1131DE1294A}"/>
              </a:ext>
            </a:extLst>
          </p:cNvPr>
          <p:cNvSpPr/>
          <p:nvPr/>
        </p:nvSpPr>
        <p:spPr>
          <a:xfrm>
            <a:off x="5805805" y="5999720"/>
            <a:ext cx="986790" cy="429895"/>
          </a:xfrm>
          <a:prstGeom prst="ellipse">
            <a:avLst/>
          </a:prstGeom>
          <a:solidFill>
            <a:schemeClr val="bg1"/>
          </a:solidFill>
          <a:ln w="19050">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Georgia" panose="02040502050405020303" pitchFamily="18" charset="0"/>
            </a:endParaRPr>
          </a:p>
        </p:txBody>
      </p:sp>
      <p:grpSp>
        <p:nvGrpSpPr>
          <p:cNvPr id="160" name="组合 159">
            <a:extLst>
              <a:ext uri="{FF2B5EF4-FFF2-40B4-BE49-F238E27FC236}">
                <a16:creationId xmlns:a16="http://schemas.microsoft.com/office/drawing/2014/main" id="{7D467F97-C947-84A4-F3F6-A161CF050711}"/>
              </a:ext>
            </a:extLst>
          </p:cNvPr>
          <p:cNvGrpSpPr/>
          <p:nvPr/>
        </p:nvGrpSpPr>
        <p:grpSpPr>
          <a:xfrm>
            <a:off x="7207252" y="3298664"/>
            <a:ext cx="2403475" cy="2520950"/>
            <a:chOff x="4991733" y="1117343"/>
            <a:chExt cx="2557812" cy="2682909"/>
          </a:xfrm>
        </p:grpSpPr>
        <p:sp>
          <p:nvSpPr>
            <p:cNvPr id="161" name="椭圆 160">
              <a:extLst>
                <a:ext uri="{FF2B5EF4-FFF2-40B4-BE49-F238E27FC236}">
                  <a16:creationId xmlns:a16="http://schemas.microsoft.com/office/drawing/2014/main" id="{61BDC70A-5133-1BBE-DD85-08C572625359}"/>
                </a:ext>
              </a:extLst>
            </p:cNvPr>
            <p:cNvSpPr/>
            <p:nvPr/>
          </p:nvSpPr>
          <p:spPr>
            <a:xfrm>
              <a:off x="5011507" y="2217987"/>
              <a:ext cx="127281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cxnSp>
          <p:nvCxnSpPr>
            <p:cNvPr id="162" name="直接箭头连接符 161">
              <a:extLst>
                <a:ext uri="{FF2B5EF4-FFF2-40B4-BE49-F238E27FC236}">
                  <a16:creationId xmlns:a16="http://schemas.microsoft.com/office/drawing/2014/main" id="{DADB3D6A-77BF-44B4-50A8-EA9760D33042}"/>
                </a:ext>
              </a:extLst>
            </p:cNvPr>
            <p:cNvCxnSpPr>
              <a:stCxn id="202" idx="2"/>
              <a:endCxn id="187" idx="0"/>
            </p:cNvCxnSpPr>
            <p:nvPr/>
          </p:nvCxnSpPr>
          <p:spPr>
            <a:xfrm flipH="1">
              <a:off x="5670033" y="1359253"/>
              <a:ext cx="418551" cy="146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3" name="组合 162">
              <a:extLst>
                <a:ext uri="{FF2B5EF4-FFF2-40B4-BE49-F238E27FC236}">
                  <a16:creationId xmlns:a16="http://schemas.microsoft.com/office/drawing/2014/main" id="{EC02CF97-1014-E011-CBE4-698BC918A643}"/>
                </a:ext>
              </a:extLst>
            </p:cNvPr>
            <p:cNvGrpSpPr/>
            <p:nvPr/>
          </p:nvGrpSpPr>
          <p:grpSpPr>
            <a:xfrm>
              <a:off x="5962834" y="1117343"/>
              <a:ext cx="237607" cy="278402"/>
              <a:chOff x="5929006" y="1030637"/>
              <a:chExt cx="237607" cy="278402"/>
            </a:xfrm>
          </p:grpSpPr>
          <p:sp>
            <p:nvSpPr>
              <p:cNvPr id="202" name="Rectangle 55">
                <a:extLst>
                  <a:ext uri="{FF2B5EF4-FFF2-40B4-BE49-F238E27FC236}">
                    <a16:creationId xmlns:a16="http://schemas.microsoft.com/office/drawing/2014/main" id="{FC03C04C-54B9-20CC-FE62-8851A78F5D5E}"/>
                  </a:ext>
                </a:extLst>
              </p:cNvPr>
              <p:cNvSpPr>
                <a:spLocks noChangeArrowheads="1"/>
              </p:cNvSpPr>
              <p:nvPr/>
            </p:nvSpPr>
            <p:spPr bwMode="auto">
              <a:xfrm>
                <a:off x="5942898" y="1073513"/>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03" name="文本框 202">
                <a:extLst>
                  <a:ext uri="{FF2B5EF4-FFF2-40B4-BE49-F238E27FC236}">
                    <a16:creationId xmlns:a16="http://schemas.microsoft.com/office/drawing/2014/main" id="{D20A6092-5DD4-959A-9FB3-FAAA3C215953}"/>
                  </a:ext>
                </a:extLst>
              </p:cNvPr>
              <p:cNvSpPr txBox="1"/>
              <p:nvPr/>
            </p:nvSpPr>
            <p:spPr>
              <a:xfrm>
                <a:off x="5929006" y="1030637"/>
                <a:ext cx="195301" cy="278402"/>
              </a:xfrm>
              <a:prstGeom prst="rect">
                <a:avLst/>
              </a:prstGeom>
              <a:noFill/>
            </p:spPr>
            <p:txBody>
              <a:bodyPr wrap="square" rtlCol="0">
                <a:spAutoFit/>
              </a:bodyPr>
              <a:lstStyle/>
              <a:p>
                <a:r>
                  <a:rPr lang="en-US" altLang="zh-CN" sz="110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p:txBody>
          </p:sp>
        </p:grpSp>
        <p:grpSp>
          <p:nvGrpSpPr>
            <p:cNvPr id="164" name="组合 163">
              <a:extLst>
                <a:ext uri="{FF2B5EF4-FFF2-40B4-BE49-F238E27FC236}">
                  <a16:creationId xmlns:a16="http://schemas.microsoft.com/office/drawing/2014/main" id="{28916A60-4961-13E8-9702-ECDB65D5DAE6}"/>
                </a:ext>
              </a:extLst>
            </p:cNvPr>
            <p:cNvGrpSpPr/>
            <p:nvPr/>
          </p:nvGrpSpPr>
          <p:grpSpPr>
            <a:xfrm>
              <a:off x="6359300" y="1475580"/>
              <a:ext cx="296395" cy="278401"/>
              <a:chOff x="4062707" y="379137"/>
              <a:chExt cx="235048" cy="256803"/>
            </a:xfrm>
          </p:grpSpPr>
          <p:sp>
            <p:nvSpPr>
              <p:cNvPr id="200" name="Rectangle 55">
                <a:extLst>
                  <a:ext uri="{FF2B5EF4-FFF2-40B4-BE49-F238E27FC236}">
                    <a16:creationId xmlns:a16="http://schemas.microsoft.com/office/drawing/2014/main" id="{A89BBA32-6507-53C7-8860-4DC9E7371C28}"/>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FBCE181D-8B0C-1614-95E4-36ED7DF57474}"/>
                  </a:ext>
                </a:extLst>
              </p:cNvPr>
              <p:cNvSpPr txBox="1"/>
              <p:nvPr/>
            </p:nvSpPr>
            <p:spPr>
              <a:xfrm>
                <a:off x="4062707" y="379137"/>
                <a:ext cx="235048" cy="256803"/>
              </a:xfrm>
              <a:prstGeom prst="rect">
                <a:avLst/>
              </a:prstGeom>
              <a:noFill/>
            </p:spPr>
            <p:txBody>
              <a:bodyPr wrap="square" rtlCol="0">
                <a:spAutoFit/>
              </a:bodyPr>
              <a:lstStyle/>
              <a:p>
                <a:r>
                  <a:rPr lang="zh-CN" altLang="en-US" sz="1100" b="1" dirty="0">
                    <a:latin typeface="Times New Roman" panose="02020603050405020304" pitchFamily="18" charset="0"/>
                    <a:cs typeface="Times New Roman" panose="02020603050405020304" pitchFamily="18" charset="0"/>
                  </a:rPr>
                  <a:t>→</a:t>
                </a:r>
              </a:p>
            </p:txBody>
          </p:sp>
        </p:grpSp>
        <p:cxnSp>
          <p:nvCxnSpPr>
            <p:cNvPr id="165" name="直接箭头连接符 164">
              <a:extLst>
                <a:ext uri="{FF2B5EF4-FFF2-40B4-BE49-F238E27FC236}">
                  <a16:creationId xmlns:a16="http://schemas.microsoft.com/office/drawing/2014/main" id="{FD3C1786-B015-648E-58FE-18DD1801A9C7}"/>
                </a:ext>
              </a:extLst>
            </p:cNvPr>
            <p:cNvCxnSpPr>
              <a:stCxn id="202" idx="2"/>
              <a:endCxn id="200" idx="0"/>
            </p:cNvCxnSpPr>
            <p:nvPr/>
          </p:nvCxnSpPr>
          <p:spPr>
            <a:xfrm>
              <a:off x="6088584" y="1359253"/>
              <a:ext cx="435965" cy="168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a:extLst>
                <a:ext uri="{FF2B5EF4-FFF2-40B4-BE49-F238E27FC236}">
                  <a16:creationId xmlns:a16="http://schemas.microsoft.com/office/drawing/2014/main" id="{963CF236-DFFE-763D-C271-0DD1717F6116}"/>
                </a:ext>
              </a:extLst>
            </p:cNvPr>
            <p:cNvCxnSpPr>
              <a:stCxn id="200" idx="2"/>
              <a:endCxn id="169" idx="0"/>
            </p:cNvCxnSpPr>
            <p:nvPr/>
          </p:nvCxnSpPr>
          <p:spPr>
            <a:xfrm>
              <a:off x="6524549" y="1726752"/>
              <a:ext cx="382772" cy="12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Rectangle 55">
              <a:extLst>
                <a:ext uri="{FF2B5EF4-FFF2-40B4-BE49-F238E27FC236}">
                  <a16:creationId xmlns:a16="http://schemas.microsoft.com/office/drawing/2014/main" id="{667D47F4-3FC7-E10C-1873-22733B1FA1B2}"/>
                </a:ext>
              </a:extLst>
            </p:cNvPr>
            <p:cNvSpPr>
              <a:spLocks noChangeArrowheads="1"/>
            </p:cNvSpPr>
            <p:nvPr/>
          </p:nvSpPr>
          <p:spPr bwMode="auto">
            <a:xfrm>
              <a:off x="5990498" y="1886974"/>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cxnSp>
          <p:nvCxnSpPr>
            <p:cNvPr id="168" name="直接箭头连接符 167">
              <a:extLst>
                <a:ext uri="{FF2B5EF4-FFF2-40B4-BE49-F238E27FC236}">
                  <a16:creationId xmlns:a16="http://schemas.microsoft.com/office/drawing/2014/main" id="{3B3F1B87-1BC6-0FF4-9F4E-15E55A040730}"/>
                </a:ext>
              </a:extLst>
            </p:cNvPr>
            <p:cNvCxnSpPr>
              <a:stCxn id="200" idx="2"/>
              <a:endCxn id="167" idx="0"/>
            </p:cNvCxnSpPr>
            <p:nvPr/>
          </p:nvCxnSpPr>
          <p:spPr>
            <a:xfrm flipH="1">
              <a:off x="6102356" y="1726752"/>
              <a:ext cx="422193" cy="160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Rectangle 55">
              <a:extLst>
                <a:ext uri="{FF2B5EF4-FFF2-40B4-BE49-F238E27FC236}">
                  <a16:creationId xmlns:a16="http://schemas.microsoft.com/office/drawing/2014/main" id="{09A39D80-9E2B-2958-C487-75D75A5E1496}"/>
                </a:ext>
              </a:extLst>
            </p:cNvPr>
            <p:cNvSpPr>
              <a:spLocks noChangeArrowheads="1"/>
            </p:cNvSpPr>
            <p:nvPr/>
          </p:nvSpPr>
          <p:spPr bwMode="auto">
            <a:xfrm>
              <a:off x="6347849" y="1849192"/>
              <a:ext cx="1118944"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70" name="文本框 169">
              <a:extLst>
                <a:ext uri="{FF2B5EF4-FFF2-40B4-BE49-F238E27FC236}">
                  <a16:creationId xmlns:a16="http://schemas.microsoft.com/office/drawing/2014/main" id="{734E2BD6-5053-58DA-B067-B500D9203375}"/>
                </a:ext>
              </a:extLst>
            </p:cNvPr>
            <p:cNvSpPr txBox="1"/>
            <p:nvPr/>
          </p:nvSpPr>
          <p:spPr>
            <a:xfrm>
              <a:off x="5975782" y="1844984"/>
              <a:ext cx="195301" cy="278402"/>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p:txBody>
        </p:sp>
        <p:grpSp>
          <p:nvGrpSpPr>
            <p:cNvPr id="171" name="组合 170">
              <a:extLst>
                <a:ext uri="{FF2B5EF4-FFF2-40B4-BE49-F238E27FC236}">
                  <a16:creationId xmlns:a16="http://schemas.microsoft.com/office/drawing/2014/main" id="{C1D5A7E0-C8BB-95E2-4755-7473720BB7D1}"/>
                </a:ext>
              </a:extLst>
            </p:cNvPr>
            <p:cNvGrpSpPr/>
            <p:nvPr/>
          </p:nvGrpSpPr>
          <p:grpSpPr>
            <a:xfrm>
              <a:off x="6359300" y="2208719"/>
              <a:ext cx="296395" cy="278401"/>
              <a:chOff x="4062701" y="366887"/>
              <a:chExt cx="235048" cy="256803"/>
            </a:xfrm>
          </p:grpSpPr>
          <p:sp>
            <p:nvSpPr>
              <p:cNvPr id="198" name="Rectangle 55">
                <a:extLst>
                  <a:ext uri="{FF2B5EF4-FFF2-40B4-BE49-F238E27FC236}">
                    <a16:creationId xmlns:a16="http://schemas.microsoft.com/office/drawing/2014/main" id="{85E52AC1-37AD-1EC8-6A87-E9141D7CF58A}"/>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99" name="文本框 198">
                <a:extLst>
                  <a:ext uri="{FF2B5EF4-FFF2-40B4-BE49-F238E27FC236}">
                    <a16:creationId xmlns:a16="http://schemas.microsoft.com/office/drawing/2014/main" id="{A2635C8B-6FB9-9A09-3CFC-9D85D4EBC51D}"/>
                  </a:ext>
                </a:extLst>
              </p:cNvPr>
              <p:cNvSpPr txBox="1"/>
              <p:nvPr/>
            </p:nvSpPr>
            <p:spPr>
              <a:xfrm>
                <a:off x="4062701" y="366887"/>
                <a:ext cx="235048" cy="256803"/>
              </a:xfrm>
              <a:prstGeom prst="rect">
                <a:avLst/>
              </a:prstGeom>
              <a:noFill/>
            </p:spPr>
            <p:txBody>
              <a:bodyPr wrap="square" rtlCol="0">
                <a:spAutoFit/>
              </a:bodyPr>
              <a:lstStyle/>
              <a:p>
                <a:r>
                  <a:rPr lang="zh-CN" altLang="en-US" sz="1100" b="1" dirty="0">
                    <a:latin typeface="Times New Roman" panose="02020603050405020304" pitchFamily="18" charset="0"/>
                    <a:cs typeface="Times New Roman" panose="02020603050405020304" pitchFamily="18" charset="0"/>
                  </a:rPr>
                  <a:t>→</a:t>
                </a:r>
              </a:p>
            </p:txBody>
          </p:sp>
        </p:grpSp>
        <p:cxnSp>
          <p:nvCxnSpPr>
            <p:cNvPr id="172" name="直接箭头连接符 171">
              <a:extLst>
                <a:ext uri="{FF2B5EF4-FFF2-40B4-BE49-F238E27FC236}">
                  <a16:creationId xmlns:a16="http://schemas.microsoft.com/office/drawing/2014/main" id="{28707A0D-8236-7CB2-6EFE-3BF51B162E61}"/>
                </a:ext>
              </a:extLst>
            </p:cNvPr>
            <p:cNvCxnSpPr>
              <a:stCxn id="198" idx="2"/>
              <a:endCxn id="180" idx="0"/>
            </p:cNvCxnSpPr>
            <p:nvPr/>
          </p:nvCxnSpPr>
          <p:spPr>
            <a:xfrm>
              <a:off x="6524556" y="2473170"/>
              <a:ext cx="397102" cy="10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直接箭头连接符 172">
              <a:extLst>
                <a:ext uri="{FF2B5EF4-FFF2-40B4-BE49-F238E27FC236}">
                  <a16:creationId xmlns:a16="http://schemas.microsoft.com/office/drawing/2014/main" id="{1CF45C94-3C0E-32EA-D746-89ABDE535E47}"/>
                </a:ext>
              </a:extLst>
            </p:cNvPr>
            <p:cNvCxnSpPr>
              <a:stCxn id="167" idx="2"/>
              <a:endCxn id="198" idx="0"/>
            </p:cNvCxnSpPr>
            <p:nvPr/>
          </p:nvCxnSpPr>
          <p:spPr>
            <a:xfrm>
              <a:off x="6102356" y="2086008"/>
              <a:ext cx="422200" cy="18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直接箭头连接符 173">
              <a:extLst>
                <a:ext uri="{FF2B5EF4-FFF2-40B4-BE49-F238E27FC236}">
                  <a16:creationId xmlns:a16="http://schemas.microsoft.com/office/drawing/2014/main" id="{D9C9E285-6A90-A0A0-6D13-55E05F2A1FEA}"/>
                </a:ext>
              </a:extLst>
            </p:cNvPr>
            <p:cNvCxnSpPr>
              <a:stCxn id="167" idx="2"/>
              <a:endCxn id="161" idx="0"/>
            </p:cNvCxnSpPr>
            <p:nvPr/>
          </p:nvCxnSpPr>
          <p:spPr>
            <a:xfrm flipH="1">
              <a:off x="5647913" y="2086008"/>
              <a:ext cx="454443" cy="131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5" name="文本框 174">
              <a:extLst>
                <a:ext uri="{FF2B5EF4-FFF2-40B4-BE49-F238E27FC236}">
                  <a16:creationId xmlns:a16="http://schemas.microsoft.com/office/drawing/2014/main" id="{0E838E35-3AD8-37F6-104D-1F6197944E82}"/>
                </a:ext>
              </a:extLst>
            </p:cNvPr>
            <p:cNvSpPr txBox="1"/>
            <p:nvPr/>
          </p:nvSpPr>
          <p:spPr>
            <a:xfrm>
              <a:off x="5061370" y="2263278"/>
              <a:ext cx="1194022" cy="276999"/>
            </a:xfrm>
            <a:prstGeom prst="rect">
              <a:avLst/>
            </a:prstGeom>
            <a:noFill/>
          </p:spPr>
          <p:txBody>
            <a:bodyPr wrap="square">
              <a:spAutoFit/>
            </a:bodyPr>
            <a:lstStyle/>
            <a:p>
              <a:pPr algn="ctr"/>
              <a:r>
                <a:rPr lang="en-US" altLang="zh-CN" sz="1100" dirty="0">
                  <a:latin typeface="Georgia" panose="02040502050405020303" pitchFamily="18" charset="0"/>
                </a:rPr>
                <a:t>Near(Package)</a:t>
              </a:r>
              <a:endParaRPr lang="zh-CN" altLang="en-US" sz="1100" dirty="0">
                <a:latin typeface="Georgia" panose="02040502050405020303" pitchFamily="18" charset="0"/>
              </a:endParaRPr>
            </a:p>
          </p:txBody>
        </p:sp>
        <p:grpSp>
          <p:nvGrpSpPr>
            <p:cNvPr id="176" name="组合 175">
              <a:extLst>
                <a:ext uri="{FF2B5EF4-FFF2-40B4-BE49-F238E27FC236}">
                  <a16:creationId xmlns:a16="http://schemas.microsoft.com/office/drawing/2014/main" id="{BD56916D-5915-C5A3-C29D-BD34B79D2C2D}"/>
                </a:ext>
              </a:extLst>
            </p:cNvPr>
            <p:cNvGrpSpPr/>
            <p:nvPr/>
          </p:nvGrpSpPr>
          <p:grpSpPr>
            <a:xfrm>
              <a:off x="6388659" y="2938713"/>
              <a:ext cx="296395" cy="278401"/>
              <a:chOff x="4066700" y="376923"/>
              <a:chExt cx="235048" cy="256803"/>
            </a:xfrm>
          </p:grpSpPr>
          <p:sp>
            <p:nvSpPr>
              <p:cNvPr id="196" name="Rectangle 55">
                <a:extLst>
                  <a:ext uri="{FF2B5EF4-FFF2-40B4-BE49-F238E27FC236}">
                    <a16:creationId xmlns:a16="http://schemas.microsoft.com/office/drawing/2014/main" id="{C91E693A-DBDF-C3D2-A0DF-C2B55C5BEFD9}"/>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97" name="文本框 196">
                <a:extLst>
                  <a:ext uri="{FF2B5EF4-FFF2-40B4-BE49-F238E27FC236}">
                    <a16:creationId xmlns:a16="http://schemas.microsoft.com/office/drawing/2014/main" id="{CF43418D-FF53-B136-2B31-F03C34605BF3}"/>
                  </a:ext>
                </a:extLst>
              </p:cNvPr>
              <p:cNvSpPr txBox="1"/>
              <p:nvPr/>
            </p:nvSpPr>
            <p:spPr>
              <a:xfrm>
                <a:off x="4066700" y="376923"/>
                <a:ext cx="235048" cy="256803"/>
              </a:xfrm>
              <a:prstGeom prst="rect">
                <a:avLst/>
              </a:prstGeom>
              <a:noFill/>
            </p:spPr>
            <p:txBody>
              <a:bodyPr wrap="square" rtlCol="0">
                <a:spAutoFit/>
              </a:bodyPr>
              <a:lstStyle/>
              <a:p>
                <a:r>
                  <a:rPr lang="zh-CN" altLang="en-US" sz="1100" b="1" dirty="0">
                    <a:latin typeface="Times New Roman" panose="02020603050405020304" pitchFamily="18" charset="0"/>
                    <a:cs typeface="Times New Roman" panose="02020603050405020304" pitchFamily="18" charset="0"/>
                  </a:rPr>
                  <a:t>→</a:t>
                </a:r>
              </a:p>
            </p:txBody>
          </p:sp>
        </p:grpSp>
        <p:cxnSp>
          <p:nvCxnSpPr>
            <p:cNvPr id="177" name="直接箭头连接符 176">
              <a:extLst>
                <a:ext uri="{FF2B5EF4-FFF2-40B4-BE49-F238E27FC236}">
                  <a16:creationId xmlns:a16="http://schemas.microsoft.com/office/drawing/2014/main" id="{5B7C8AAA-A79F-3170-E59E-C590E8C52479}"/>
                </a:ext>
              </a:extLst>
            </p:cNvPr>
            <p:cNvCxnSpPr>
              <a:stCxn id="194" idx="2"/>
              <a:endCxn id="196" idx="0"/>
            </p:cNvCxnSpPr>
            <p:nvPr/>
          </p:nvCxnSpPr>
          <p:spPr>
            <a:xfrm>
              <a:off x="5930334" y="2872247"/>
              <a:ext cx="618538" cy="121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8" name="直接箭头连接符 177">
              <a:extLst>
                <a:ext uri="{FF2B5EF4-FFF2-40B4-BE49-F238E27FC236}">
                  <a16:creationId xmlns:a16="http://schemas.microsoft.com/office/drawing/2014/main" id="{A11928A9-46F5-12AC-AF21-785D0583671C}"/>
                </a:ext>
              </a:extLst>
            </p:cNvPr>
            <p:cNvCxnSpPr>
              <a:stCxn id="196" idx="2"/>
              <a:endCxn id="191" idx="0"/>
            </p:cNvCxnSpPr>
            <p:nvPr/>
          </p:nvCxnSpPr>
          <p:spPr>
            <a:xfrm flipH="1">
              <a:off x="5797156" y="3192283"/>
              <a:ext cx="751716" cy="235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直接箭头连接符 178">
              <a:extLst>
                <a:ext uri="{FF2B5EF4-FFF2-40B4-BE49-F238E27FC236}">
                  <a16:creationId xmlns:a16="http://schemas.microsoft.com/office/drawing/2014/main" id="{FAD10ED9-8357-E563-1F2D-5C620A57B088}"/>
                </a:ext>
              </a:extLst>
            </p:cNvPr>
            <p:cNvCxnSpPr>
              <a:endCxn id="188" idx="0"/>
            </p:cNvCxnSpPr>
            <p:nvPr/>
          </p:nvCxnSpPr>
          <p:spPr>
            <a:xfrm flipH="1">
              <a:off x="5577856" y="2871475"/>
              <a:ext cx="348334" cy="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0" name="Rectangle 55">
              <a:extLst>
                <a:ext uri="{FF2B5EF4-FFF2-40B4-BE49-F238E27FC236}">
                  <a16:creationId xmlns:a16="http://schemas.microsoft.com/office/drawing/2014/main" id="{23BF6843-F2D2-090F-40B8-594569E2B0DB}"/>
                </a:ext>
              </a:extLst>
            </p:cNvPr>
            <p:cNvSpPr>
              <a:spLocks noChangeArrowheads="1"/>
            </p:cNvSpPr>
            <p:nvPr/>
          </p:nvSpPr>
          <p:spPr bwMode="auto">
            <a:xfrm>
              <a:off x="6362186" y="2581059"/>
              <a:ext cx="1118944" cy="273976"/>
            </a:xfrm>
            <a:prstGeom prst="rect">
              <a:avLst/>
            </a:prstGeom>
            <a:solidFill>
              <a:srgbClr val="92F492"/>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81" name="Rectangle 55">
              <a:extLst>
                <a:ext uri="{FF2B5EF4-FFF2-40B4-BE49-F238E27FC236}">
                  <a16:creationId xmlns:a16="http://schemas.microsoft.com/office/drawing/2014/main" id="{FED8E3B4-2FE6-7E7C-31B7-6B57E5670768}"/>
                </a:ext>
              </a:extLst>
            </p:cNvPr>
            <p:cNvSpPr>
              <a:spLocks noChangeArrowheads="1"/>
            </p:cNvSpPr>
            <p:nvPr/>
          </p:nvSpPr>
          <p:spPr bwMode="auto">
            <a:xfrm>
              <a:off x="6480472" y="3433555"/>
              <a:ext cx="923728"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867E8442-FFB4-5C5A-1EAB-0B812C565BF4}"/>
                </a:ext>
              </a:extLst>
            </p:cNvPr>
            <p:cNvSpPr txBox="1"/>
            <p:nvPr/>
          </p:nvSpPr>
          <p:spPr>
            <a:xfrm>
              <a:off x="6412690" y="3431301"/>
              <a:ext cx="1073969" cy="276999"/>
            </a:xfrm>
            <a:prstGeom prst="rect">
              <a:avLst/>
            </a:prstGeom>
            <a:noFill/>
          </p:spPr>
          <p:txBody>
            <a:bodyPr wrap="square">
              <a:spAutoFit/>
            </a:bodyPr>
            <a:lstStyle/>
            <a:p>
              <a:pPr algn="ctr"/>
              <a:r>
                <a:rPr lang="en-US" altLang="zh-CN" sz="1100" dirty="0">
                  <a:latin typeface="Georgia" panose="02040502050405020303" pitchFamily="18" charset="0"/>
                </a:rPr>
                <a:t>Open(Door)</a:t>
              </a:r>
              <a:endParaRPr lang="zh-CN" altLang="en-US" sz="1100" dirty="0">
                <a:latin typeface="Georgia" panose="02040502050405020303" pitchFamily="18" charset="0"/>
              </a:endParaRPr>
            </a:p>
          </p:txBody>
        </p:sp>
        <p:sp>
          <p:nvSpPr>
            <p:cNvPr id="183" name="文本框 182">
              <a:extLst>
                <a:ext uri="{FF2B5EF4-FFF2-40B4-BE49-F238E27FC236}">
                  <a16:creationId xmlns:a16="http://schemas.microsoft.com/office/drawing/2014/main" id="{7CF1D20F-4FBC-FB7E-7295-C74FA0B59920}"/>
                </a:ext>
              </a:extLst>
            </p:cNvPr>
            <p:cNvSpPr txBox="1"/>
            <p:nvPr/>
          </p:nvSpPr>
          <p:spPr>
            <a:xfrm>
              <a:off x="6332087" y="2591670"/>
              <a:ext cx="1217458" cy="276999"/>
            </a:xfrm>
            <a:prstGeom prst="rect">
              <a:avLst/>
            </a:prstGeom>
            <a:noFill/>
          </p:spPr>
          <p:txBody>
            <a:bodyPr wrap="square">
              <a:spAutoFit/>
            </a:bodyPr>
            <a:lstStyle/>
            <a:p>
              <a:pPr algn="ctr"/>
              <a:r>
                <a:rPr lang="en-US" altLang="zh-CN" sz="1100" dirty="0">
                  <a:latin typeface="Georgia" panose="02040502050405020303" pitchFamily="18" charset="0"/>
                </a:rPr>
                <a:t>Walk(Package)</a:t>
              </a:r>
              <a:endParaRPr lang="zh-CN" altLang="en-US" sz="1100" dirty="0">
                <a:latin typeface="Georgia" panose="02040502050405020303" pitchFamily="18" charset="0"/>
              </a:endParaRPr>
            </a:p>
          </p:txBody>
        </p:sp>
        <p:sp>
          <p:nvSpPr>
            <p:cNvPr id="184" name="文本框 183">
              <a:extLst>
                <a:ext uri="{FF2B5EF4-FFF2-40B4-BE49-F238E27FC236}">
                  <a16:creationId xmlns:a16="http://schemas.microsoft.com/office/drawing/2014/main" id="{0DFA6FD3-03C1-B04B-361D-7E09EFF7AF76}"/>
                </a:ext>
              </a:extLst>
            </p:cNvPr>
            <p:cNvSpPr txBox="1"/>
            <p:nvPr/>
          </p:nvSpPr>
          <p:spPr>
            <a:xfrm>
              <a:off x="6319008" y="1841968"/>
              <a:ext cx="1217458" cy="276999"/>
            </a:xfrm>
            <a:prstGeom prst="rect">
              <a:avLst/>
            </a:prstGeom>
            <a:noFill/>
          </p:spPr>
          <p:txBody>
            <a:bodyPr wrap="square">
              <a:spAutoFit/>
            </a:bodyPr>
            <a:lstStyle/>
            <a:p>
              <a:pPr algn="ctr"/>
              <a:r>
                <a:rPr lang="en-US" altLang="zh-CN" sz="1100" dirty="0">
                  <a:latin typeface="Georgia" panose="02040502050405020303" pitchFamily="18" charset="0"/>
                </a:rPr>
                <a:t>Move(Package)</a:t>
              </a:r>
              <a:endParaRPr lang="zh-CN" altLang="en-US" sz="1100" dirty="0">
                <a:latin typeface="Georgia" panose="02040502050405020303" pitchFamily="18" charset="0"/>
              </a:endParaRPr>
            </a:p>
          </p:txBody>
        </p:sp>
        <p:grpSp>
          <p:nvGrpSpPr>
            <p:cNvPr id="185" name="组合 184">
              <a:extLst>
                <a:ext uri="{FF2B5EF4-FFF2-40B4-BE49-F238E27FC236}">
                  <a16:creationId xmlns:a16="http://schemas.microsoft.com/office/drawing/2014/main" id="{E64309ED-CCB7-1444-6851-2955D0ABD4BE}"/>
                </a:ext>
              </a:extLst>
            </p:cNvPr>
            <p:cNvGrpSpPr/>
            <p:nvPr/>
          </p:nvGrpSpPr>
          <p:grpSpPr>
            <a:xfrm>
              <a:off x="5813529" y="2627801"/>
              <a:ext cx="228662" cy="278402"/>
              <a:chOff x="5787371" y="2685190"/>
              <a:chExt cx="228662" cy="278402"/>
            </a:xfrm>
          </p:grpSpPr>
          <p:sp>
            <p:nvSpPr>
              <p:cNvPr id="194" name="Rectangle 55">
                <a:extLst>
                  <a:ext uri="{FF2B5EF4-FFF2-40B4-BE49-F238E27FC236}">
                    <a16:creationId xmlns:a16="http://schemas.microsoft.com/office/drawing/2014/main" id="{23BF8C49-6D30-7480-7E64-6804F40075F6}"/>
                  </a:ext>
                </a:extLst>
              </p:cNvPr>
              <p:cNvSpPr>
                <a:spLocks noChangeArrowheads="1"/>
              </p:cNvSpPr>
              <p:nvPr/>
            </p:nvSpPr>
            <p:spPr bwMode="auto">
              <a:xfrm>
                <a:off x="5792318" y="2730602"/>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A1D54154-F3DF-CD0E-99A5-B887626DB060}"/>
                  </a:ext>
                </a:extLst>
              </p:cNvPr>
              <p:cNvSpPr txBox="1"/>
              <p:nvPr/>
            </p:nvSpPr>
            <p:spPr>
              <a:xfrm>
                <a:off x="5787371" y="2685190"/>
                <a:ext cx="195301" cy="278402"/>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p:txBody>
          </p:sp>
        </p:grpSp>
        <p:cxnSp>
          <p:nvCxnSpPr>
            <p:cNvPr id="186" name="直接箭头连接符 185">
              <a:extLst>
                <a:ext uri="{FF2B5EF4-FFF2-40B4-BE49-F238E27FC236}">
                  <a16:creationId xmlns:a16="http://schemas.microsoft.com/office/drawing/2014/main" id="{DD09C3C8-1539-4B2A-506B-4406FD696A18}"/>
                </a:ext>
              </a:extLst>
            </p:cNvPr>
            <p:cNvCxnSpPr>
              <a:stCxn id="198" idx="2"/>
              <a:endCxn id="194" idx="0"/>
            </p:cNvCxnSpPr>
            <p:nvPr/>
          </p:nvCxnSpPr>
          <p:spPr>
            <a:xfrm flipH="1">
              <a:off x="5930334" y="2473170"/>
              <a:ext cx="594222" cy="200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7" name="椭圆 186">
              <a:extLst>
                <a:ext uri="{FF2B5EF4-FFF2-40B4-BE49-F238E27FC236}">
                  <a16:creationId xmlns:a16="http://schemas.microsoft.com/office/drawing/2014/main" id="{0B8664FA-4BF6-3F9A-CD23-3A53078A9CE2}"/>
                </a:ext>
              </a:extLst>
            </p:cNvPr>
            <p:cNvSpPr/>
            <p:nvPr/>
          </p:nvSpPr>
          <p:spPr>
            <a:xfrm>
              <a:off x="5011506" y="1505768"/>
              <a:ext cx="1317053"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88" name="椭圆 187">
              <a:extLst>
                <a:ext uri="{FF2B5EF4-FFF2-40B4-BE49-F238E27FC236}">
                  <a16:creationId xmlns:a16="http://schemas.microsoft.com/office/drawing/2014/main" id="{0D3AE3B4-16EE-E16E-8AE4-29F668F08613}"/>
                </a:ext>
              </a:extLst>
            </p:cNvPr>
            <p:cNvSpPr/>
            <p:nvPr/>
          </p:nvSpPr>
          <p:spPr>
            <a:xfrm>
              <a:off x="5023355" y="2924002"/>
              <a:ext cx="1109002" cy="372294"/>
            </a:xfrm>
            <a:prstGeom prst="ellipse">
              <a:avLst/>
            </a:prstGeom>
            <a:solidFill>
              <a:srgbClr val="FFFF80"/>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AF0D8ABF-E212-13A2-37F0-4B9EADD46356}"/>
                </a:ext>
              </a:extLst>
            </p:cNvPr>
            <p:cNvSpPr txBox="1"/>
            <p:nvPr/>
          </p:nvSpPr>
          <p:spPr>
            <a:xfrm>
              <a:off x="4991733" y="2959556"/>
              <a:ext cx="1194022" cy="276999"/>
            </a:xfrm>
            <a:prstGeom prst="rect">
              <a:avLst/>
            </a:prstGeom>
            <a:noFill/>
          </p:spPr>
          <p:txBody>
            <a:bodyPr wrap="square">
              <a:spAutoFit/>
            </a:bodyPr>
            <a:lstStyle/>
            <a:p>
              <a:pPr algn="ctr"/>
              <a:r>
                <a:rPr lang="en-US" altLang="zh-CN" sz="1100" dirty="0" err="1">
                  <a:latin typeface="Georgia" panose="02040502050405020303" pitchFamily="18" charset="0"/>
                </a:rPr>
                <a:t>IsOpen</a:t>
              </a:r>
              <a:r>
                <a:rPr lang="en-US" altLang="zh-CN" sz="1100" dirty="0">
                  <a:latin typeface="Georgia" panose="02040502050405020303" pitchFamily="18" charset="0"/>
                </a:rPr>
                <a:t>(Door)</a:t>
              </a:r>
              <a:endParaRPr lang="zh-CN" altLang="en-US" sz="1100" dirty="0">
                <a:latin typeface="Georgia" panose="02040502050405020303" pitchFamily="18" charset="0"/>
              </a:endParaRPr>
            </a:p>
          </p:txBody>
        </p:sp>
        <p:cxnSp>
          <p:nvCxnSpPr>
            <p:cNvPr id="190" name="直接箭头连接符 189">
              <a:extLst>
                <a:ext uri="{FF2B5EF4-FFF2-40B4-BE49-F238E27FC236}">
                  <a16:creationId xmlns:a16="http://schemas.microsoft.com/office/drawing/2014/main" id="{ADD3FCE9-C2AB-A41D-3FCC-97C8EC2518C9}"/>
                </a:ext>
              </a:extLst>
            </p:cNvPr>
            <p:cNvCxnSpPr>
              <a:stCxn id="196" idx="2"/>
              <a:endCxn id="181" idx="0"/>
            </p:cNvCxnSpPr>
            <p:nvPr/>
          </p:nvCxnSpPr>
          <p:spPr>
            <a:xfrm>
              <a:off x="6548872" y="3192283"/>
              <a:ext cx="393464" cy="241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1" name="椭圆 190">
              <a:extLst>
                <a:ext uri="{FF2B5EF4-FFF2-40B4-BE49-F238E27FC236}">
                  <a16:creationId xmlns:a16="http://schemas.microsoft.com/office/drawing/2014/main" id="{36835890-B1B3-2B36-8CC3-D4F09FA3AEA2}"/>
                </a:ext>
              </a:extLst>
            </p:cNvPr>
            <p:cNvSpPr/>
            <p:nvPr/>
          </p:nvSpPr>
          <p:spPr>
            <a:xfrm>
              <a:off x="5242655" y="3427958"/>
              <a:ext cx="110900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8E26107A-16E3-A420-FBA9-4C4BB7E8972D}"/>
                </a:ext>
              </a:extLst>
            </p:cNvPr>
            <p:cNvSpPr txBox="1"/>
            <p:nvPr/>
          </p:nvSpPr>
          <p:spPr>
            <a:xfrm>
              <a:off x="5211033" y="3463513"/>
              <a:ext cx="1194022" cy="276999"/>
            </a:xfrm>
            <a:prstGeom prst="rect">
              <a:avLst/>
            </a:prstGeom>
            <a:noFill/>
          </p:spPr>
          <p:txBody>
            <a:bodyPr wrap="square">
              <a:spAutoFit/>
            </a:bodyPr>
            <a:lstStyle/>
            <a:p>
              <a:pPr algn="ctr"/>
              <a:r>
                <a:rPr lang="en-US" altLang="zh-CN" sz="1100" dirty="0" err="1">
                  <a:latin typeface="Georgia" panose="02040502050405020303" pitchFamily="18" charset="0"/>
                </a:rPr>
                <a:t>IsClose</a:t>
              </a:r>
              <a:r>
                <a:rPr lang="en-US" altLang="zh-CN" sz="1100" dirty="0">
                  <a:latin typeface="Georgia" panose="02040502050405020303" pitchFamily="18" charset="0"/>
                </a:rPr>
                <a:t>(Door)</a:t>
              </a:r>
              <a:endParaRPr lang="zh-CN" altLang="en-US" sz="1100" dirty="0">
                <a:latin typeface="Georgia" panose="02040502050405020303" pitchFamily="18" charset="0"/>
              </a:endParaRPr>
            </a:p>
          </p:txBody>
        </p:sp>
        <p:sp>
          <p:nvSpPr>
            <p:cNvPr id="193" name="文本框 192">
              <a:extLst>
                <a:ext uri="{FF2B5EF4-FFF2-40B4-BE49-F238E27FC236}">
                  <a16:creationId xmlns:a16="http://schemas.microsoft.com/office/drawing/2014/main" id="{5AE52627-C327-5817-4D98-E9BEEEA8BACE}"/>
                </a:ext>
              </a:extLst>
            </p:cNvPr>
            <p:cNvSpPr txBox="1"/>
            <p:nvPr/>
          </p:nvSpPr>
          <p:spPr>
            <a:xfrm>
              <a:off x="5023355" y="1549592"/>
              <a:ext cx="1325007" cy="276999"/>
            </a:xfrm>
            <a:prstGeom prst="rect">
              <a:avLst/>
            </a:prstGeom>
            <a:noFill/>
          </p:spPr>
          <p:txBody>
            <a:bodyPr wrap="square">
              <a:spAutoFit/>
            </a:bodyPr>
            <a:lstStyle/>
            <a:p>
              <a:pPr algn="ctr"/>
              <a:r>
                <a:rPr lang="en-US" altLang="zh-CN" sz="1100" dirty="0" err="1">
                  <a:latin typeface="Georgia" panose="02040502050405020303" pitchFamily="18" charset="0"/>
                </a:rPr>
                <a:t>InPlace</a:t>
              </a:r>
              <a:r>
                <a:rPr lang="en-US" altLang="zh-CN" sz="1100" dirty="0">
                  <a:latin typeface="Georgia" panose="02040502050405020303" pitchFamily="18" charset="0"/>
                </a:rPr>
                <a:t>(Package)</a:t>
              </a:r>
            </a:p>
          </p:txBody>
        </p:sp>
      </p:grpSp>
      <p:sp>
        <p:nvSpPr>
          <p:cNvPr id="204" name="文本框 203">
            <a:extLst>
              <a:ext uri="{FF2B5EF4-FFF2-40B4-BE49-F238E27FC236}">
                <a16:creationId xmlns:a16="http://schemas.microsoft.com/office/drawing/2014/main" id="{6585E7B6-5212-E292-BBAE-83E1F94D9521}"/>
              </a:ext>
            </a:extLst>
          </p:cNvPr>
          <p:cNvSpPr txBox="1"/>
          <p:nvPr/>
        </p:nvSpPr>
        <p:spPr>
          <a:xfrm>
            <a:off x="5766437" y="6052741"/>
            <a:ext cx="1056005" cy="276860"/>
          </a:xfrm>
          <a:prstGeom prst="rect">
            <a:avLst/>
          </a:prstGeom>
          <a:noFill/>
        </p:spPr>
        <p:txBody>
          <a:bodyPr wrap="square">
            <a:spAutoFit/>
          </a:bodyPr>
          <a:lstStyle/>
          <a:p>
            <a:pPr algn="ctr"/>
            <a:r>
              <a:rPr lang="en-US" altLang="zh-CN" sz="1200" dirty="0">
                <a:latin typeface="Georgia" panose="02040502050405020303" pitchFamily="18" charset="0"/>
              </a:rPr>
              <a:t>Open(Door)</a:t>
            </a:r>
            <a:endParaRPr lang="zh-CN" altLang="en-US" sz="1200" dirty="0">
              <a:latin typeface="Georgia" panose="02040502050405020303" pitchFamily="18" charset="0"/>
            </a:endParaRPr>
          </a:p>
        </p:txBody>
      </p:sp>
      <p:cxnSp>
        <p:nvCxnSpPr>
          <p:cNvPr id="205" name="直接连接符 204">
            <a:extLst>
              <a:ext uri="{FF2B5EF4-FFF2-40B4-BE49-F238E27FC236}">
                <a16:creationId xmlns:a16="http://schemas.microsoft.com/office/drawing/2014/main" id="{BEEEB014-2E30-2603-1B3E-7F86D05D58DF}"/>
              </a:ext>
            </a:extLst>
          </p:cNvPr>
          <p:cNvCxnSpPr>
            <a:stCxn id="157" idx="6"/>
            <a:endCxn id="206" idx="2"/>
          </p:cNvCxnSpPr>
          <p:nvPr/>
        </p:nvCxnSpPr>
        <p:spPr>
          <a:xfrm>
            <a:off x="6792597" y="6214668"/>
            <a:ext cx="916305" cy="953"/>
          </a:xfrm>
          <a:prstGeom prst="line">
            <a:avLst/>
          </a:prstGeom>
          <a:ln w="28575">
            <a:solidFill>
              <a:srgbClr val="4FB83E"/>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06" name="椭圆 205">
            <a:extLst>
              <a:ext uri="{FF2B5EF4-FFF2-40B4-BE49-F238E27FC236}">
                <a16:creationId xmlns:a16="http://schemas.microsoft.com/office/drawing/2014/main" id="{9B1F648F-C3AF-FD6C-5819-C26DF5373B1C}"/>
              </a:ext>
            </a:extLst>
          </p:cNvPr>
          <p:cNvSpPr/>
          <p:nvPr/>
        </p:nvSpPr>
        <p:spPr>
          <a:xfrm>
            <a:off x="7708900" y="6013373"/>
            <a:ext cx="1254760" cy="404495"/>
          </a:xfrm>
          <a:prstGeom prst="ellipse">
            <a:avLst/>
          </a:prstGeom>
          <a:solidFill>
            <a:schemeClr val="bg1"/>
          </a:solidFill>
          <a:ln w="19050">
            <a:solidFill>
              <a:srgbClr val="4FB83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Georgia" panose="02040502050405020303" pitchFamily="18" charset="0"/>
            </a:endParaRPr>
          </a:p>
        </p:txBody>
      </p:sp>
      <p:sp>
        <p:nvSpPr>
          <p:cNvPr id="207" name="文本框 206">
            <a:extLst>
              <a:ext uri="{FF2B5EF4-FFF2-40B4-BE49-F238E27FC236}">
                <a16:creationId xmlns:a16="http://schemas.microsoft.com/office/drawing/2014/main" id="{56D292AF-75F6-C4D5-521F-8312BEB0DAC8}"/>
              </a:ext>
            </a:extLst>
          </p:cNvPr>
          <p:cNvSpPr txBox="1"/>
          <p:nvPr/>
        </p:nvSpPr>
        <p:spPr>
          <a:xfrm>
            <a:off x="4868545" y="3070783"/>
            <a:ext cx="1468120" cy="307975"/>
          </a:xfrm>
          <a:prstGeom prst="rect">
            <a:avLst/>
          </a:prstGeom>
          <a:noFill/>
        </p:spPr>
        <p:txBody>
          <a:bodyPr wrap="square">
            <a:spAutoFit/>
          </a:bodyPr>
          <a:lstStyle/>
          <a:p>
            <a:pPr algn="ctr"/>
            <a:r>
              <a:rPr lang="en-US" altLang="zh-CN" sz="1400" dirty="0">
                <a:latin typeface="Georgia" panose="02040502050405020303" pitchFamily="18" charset="0"/>
              </a:rPr>
              <a:t>Robot1’s BT</a:t>
            </a:r>
            <a:endParaRPr lang="zh-CN" altLang="en-US" sz="1400" dirty="0">
              <a:latin typeface="Georgia" panose="02040502050405020303" pitchFamily="18" charset="0"/>
            </a:endParaRPr>
          </a:p>
        </p:txBody>
      </p:sp>
      <p:sp>
        <p:nvSpPr>
          <p:cNvPr id="208" name="文本框 207">
            <a:extLst>
              <a:ext uri="{FF2B5EF4-FFF2-40B4-BE49-F238E27FC236}">
                <a16:creationId xmlns:a16="http://schemas.microsoft.com/office/drawing/2014/main" id="{73AA3FAC-3EB1-5817-1DD3-D971E12D7F9A}"/>
              </a:ext>
            </a:extLst>
          </p:cNvPr>
          <p:cNvSpPr txBox="1"/>
          <p:nvPr/>
        </p:nvSpPr>
        <p:spPr>
          <a:xfrm>
            <a:off x="7256145" y="3054908"/>
            <a:ext cx="1468120" cy="307975"/>
          </a:xfrm>
          <a:prstGeom prst="rect">
            <a:avLst/>
          </a:prstGeom>
          <a:noFill/>
        </p:spPr>
        <p:txBody>
          <a:bodyPr wrap="square">
            <a:spAutoFit/>
          </a:bodyPr>
          <a:lstStyle/>
          <a:p>
            <a:pPr algn="ctr"/>
            <a:r>
              <a:rPr lang="en-US" altLang="zh-CN" sz="1400" dirty="0">
                <a:latin typeface="Georgia" panose="02040502050405020303" pitchFamily="18" charset="0"/>
              </a:rPr>
              <a:t>Robot2’s BT</a:t>
            </a:r>
            <a:endParaRPr lang="zh-CN" altLang="en-US" sz="1400" dirty="0">
              <a:latin typeface="Georgia" panose="02040502050405020303" pitchFamily="18" charset="0"/>
            </a:endParaRPr>
          </a:p>
        </p:txBody>
      </p:sp>
      <p:sp>
        <p:nvSpPr>
          <p:cNvPr id="209" name="文本框 208">
            <a:extLst>
              <a:ext uri="{FF2B5EF4-FFF2-40B4-BE49-F238E27FC236}">
                <a16:creationId xmlns:a16="http://schemas.microsoft.com/office/drawing/2014/main" id="{F99777F7-27BD-9E24-4420-DA48D329A3BD}"/>
              </a:ext>
            </a:extLst>
          </p:cNvPr>
          <p:cNvSpPr txBox="1"/>
          <p:nvPr/>
        </p:nvSpPr>
        <p:spPr>
          <a:xfrm>
            <a:off x="10666730" y="3071146"/>
            <a:ext cx="1468120" cy="307975"/>
          </a:xfrm>
          <a:prstGeom prst="rect">
            <a:avLst/>
          </a:prstGeom>
          <a:noFill/>
        </p:spPr>
        <p:txBody>
          <a:bodyPr wrap="square">
            <a:spAutoFit/>
          </a:bodyPr>
          <a:lstStyle/>
          <a:p>
            <a:pPr algn="ctr"/>
            <a:r>
              <a:rPr lang="en-US" altLang="zh-CN" sz="1400" dirty="0">
                <a:latin typeface="Georgia" panose="02040502050405020303" pitchFamily="18" charset="0"/>
              </a:rPr>
              <a:t>Robot3’s BT</a:t>
            </a:r>
            <a:endParaRPr lang="zh-CN" altLang="en-US" sz="1400" dirty="0">
              <a:latin typeface="Georgia" panose="02040502050405020303" pitchFamily="18" charset="0"/>
            </a:endParaRPr>
          </a:p>
        </p:txBody>
      </p:sp>
      <p:grpSp>
        <p:nvGrpSpPr>
          <p:cNvPr id="210" name="组合 209">
            <a:extLst>
              <a:ext uri="{FF2B5EF4-FFF2-40B4-BE49-F238E27FC236}">
                <a16:creationId xmlns:a16="http://schemas.microsoft.com/office/drawing/2014/main" id="{0E6659B3-1DD7-01C2-55A4-DD2DF1BCD266}"/>
              </a:ext>
            </a:extLst>
          </p:cNvPr>
          <p:cNvGrpSpPr/>
          <p:nvPr/>
        </p:nvGrpSpPr>
        <p:grpSpPr>
          <a:xfrm>
            <a:off x="4648202" y="3338118"/>
            <a:ext cx="1663065" cy="1825625"/>
            <a:chOff x="5861537" y="1347132"/>
            <a:chExt cx="1663062" cy="1825587"/>
          </a:xfrm>
        </p:grpSpPr>
        <p:grpSp>
          <p:nvGrpSpPr>
            <p:cNvPr id="211" name="组合 210">
              <a:extLst>
                <a:ext uri="{FF2B5EF4-FFF2-40B4-BE49-F238E27FC236}">
                  <a16:creationId xmlns:a16="http://schemas.microsoft.com/office/drawing/2014/main" id="{23FA398A-864C-AE32-D33F-482B45F21997}"/>
                </a:ext>
              </a:extLst>
            </p:cNvPr>
            <p:cNvGrpSpPr/>
            <p:nvPr/>
          </p:nvGrpSpPr>
          <p:grpSpPr>
            <a:xfrm>
              <a:off x="5887428" y="1347132"/>
              <a:ext cx="1637171" cy="1825587"/>
              <a:chOff x="4484717" y="1077197"/>
              <a:chExt cx="2996413" cy="3341258"/>
            </a:xfrm>
          </p:grpSpPr>
          <p:sp>
            <p:nvSpPr>
              <p:cNvPr id="213" name="椭圆 212">
                <a:extLst>
                  <a:ext uri="{FF2B5EF4-FFF2-40B4-BE49-F238E27FC236}">
                    <a16:creationId xmlns:a16="http://schemas.microsoft.com/office/drawing/2014/main" id="{BA681EC4-7309-B641-6A5D-298E5A39F5F1}"/>
                  </a:ext>
                </a:extLst>
              </p:cNvPr>
              <p:cNvSpPr/>
              <p:nvPr/>
            </p:nvSpPr>
            <p:spPr>
              <a:xfrm>
                <a:off x="5011507" y="2217987"/>
                <a:ext cx="127281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cxnSp>
            <p:nvCxnSpPr>
              <p:cNvPr id="214" name="直接箭头连接符 213">
                <a:extLst>
                  <a:ext uri="{FF2B5EF4-FFF2-40B4-BE49-F238E27FC236}">
                    <a16:creationId xmlns:a16="http://schemas.microsoft.com/office/drawing/2014/main" id="{AF6FF721-7A03-53FA-1F10-36F4A86F1721}"/>
                  </a:ext>
                </a:extLst>
              </p:cNvPr>
              <p:cNvCxnSpPr>
                <a:stCxn id="243" idx="2"/>
                <a:endCxn id="233" idx="0"/>
              </p:cNvCxnSpPr>
              <p:nvPr/>
            </p:nvCxnSpPr>
            <p:spPr>
              <a:xfrm flipH="1">
                <a:off x="5670033" y="1359253"/>
                <a:ext cx="418551" cy="146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5" name="组合 214">
                <a:extLst>
                  <a:ext uri="{FF2B5EF4-FFF2-40B4-BE49-F238E27FC236}">
                    <a16:creationId xmlns:a16="http://schemas.microsoft.com/office/drawing/2014/main" id="{6F7424AC-DD8E-E029-C668-B5F6EE6226A4}"/>
                  </a:ext>
                </a:extLst>
              </p:cNvPr>
              <p:cNvGrpSpPr/>
              <p:nvPr/>
            </p:nvGrpSpPr>
            <p:grpSpPr>
              <a:xfrm>
                <a:off x="5953908" y="1077197"/>
                <a:ext cx="246533" cy="366141"/>
                <a:chOff x="5920080" y="990491"/>
                <a:chExt cx="246533" cy="366141"/>
              </a:xfrm>
            </p:grpSpPr>
            <p:sp>
              <p:nvSpPr>
                <p:cNvPr id="243" name="Rectangle 55">
                  <a:extLst>
                    <a:ext uri="{FF2B5EF4-FFF2-40B4-BE49-F238E27FC236}">
                      <a16:creationId xmlns:a16="http://schemas.microsoft.com/office/drawing/2014/main" id="{4CDABF7E-3CD6-5728-8945-7BC2D47F5EE6}"/>
                    </a:ext>
                  </a:extLst>
                </p:cNvPr>
                <p:cNvSpPr>
                  <a:spLocks noChangeArrowheads="1"/>
                </p:cNvSpPr>
                <p:nvPr/>
              </p:nvSpPr>
              <p:spPr bwMode="auto">
                <a:xfrm>
                  <a:off x="5942898" y="1073513"/>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44" name="文本框 243">
                  <a:extLst>
                    <a:ext uri="{FF2B5EF4-FFF2-40B4-BE49-F238E27FC236}">
                      <a16:creationId xmlns:a16="http://schemas.microsoft.com/office/drawing/2014/main" id="{7C105E3E-5681-4D67-1A94-8A35016D891F}"/>
                    </a:ext>
                  </a:extLst>
                </p:cNvPr>
                <p:cNvSpPr txBox="1"/>
                <p:nvPr/>
              </p:nvSpPr>
              <p:spPr>
                <a:xfrm>
                  <a:off x="5920080" y="990491"/>
                  <a:ext cx="195301" cy="366141"/>
                </a:xfrm>
                <a:prstGeom prst="rect">
                  <a:avLst/>
                </a:prstGeom>
                <a:noFill/>
              </p:spPr>
              <p:txBody>
                <a:bodyPr wrap="square" rtlCol="0">
                  <a:spAutoFit/>
                </a:bodyPr>
                <a:lstStyle/>
                <a:p>
                  <a:r>
                    <a:rPr lang="en-US" altLang="zh-CN" sz="700">
                      <a:latin typeface="Times New Roman" panose="02020603050405020304" pitchFamily="18" charset="0"/>
                      <a:cs typeface="Times New Roman" panose="02020603050405020304" pitchFamily="18" charset="0"/>
                    </a:rPr>
                    <a:t>?</a:t>
                  </a:r>
                  <a:endParaRPr lang="zh-CN" altLang="en-US" sz="700" dirty="0">
                    <a:latin typeface="Times New Roman" panose="02020603050405020304" pitchFamily="18" charset="0"/>
                    <a:cs typeface="Times New Roman" panose="02020603050405020304" pitchFamily="18" charset="0"/>
                  </a:endParaRPr>
                </a:p>
              </p:txBody>
            </p:sp>
          </p:grpSp>
          <p:grpSp>
            <p:nvGrpSpPr>
              <p:cNvPr id="216" name="组合 215">
                <a:extLst>
                  <a:ext uri="{FF2B5EF4-FFF2-40B4-BE49-F238E27FC236}">
                    <a16:creationId xmlns:a16="http://schemas.microsoft.com/office/drawing/2014/main" id="{5DFAD875-FAE3-885F-9A47-77FF77EF633E}"/>
                  </a:ext>
                </a:extLst>
              </p:cNvPr>
              <p:cNvGrpSpPr/>
              <p:nvPr/>
            </p:nvGrpSpPr>
            <p:grpSpPr>
              <a:xfrm>
                <a:off x="6298986" y="1427818"/>
                <a:ext cx="337415" cy="366142"/>
                <a:chOff x="4014880" y="335080"/>
                <a:chExt cx="267578" cy="337737"/>
              </a:xfrm>
            </p:grpSpPr>
            <p:sp>
              <p:nvSpPr>
                <p:cNvPr id="241" name="Rectangle 55">
                  <a:extLst>
                    <a:ext uri="{FF2B5EF4-FFF2-40B4-BE49-F238E27FC236}">
                      <a16:creationId xmlns:a16="http://schemas.microsoft.com/office/drawing/2014/main" id="{F2C6E1F7-337D-3F4F-B476-F277B40363D7}"/>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42" name="文本框 241">
                  <a:extLst>
                    <a:ext uri="{FF2B5EF4-FFF2-40B4-BE49-F238E27FC236}">
                      <a16:creationId xmlns:a16="http://schemas.microsoft.com/office/drawing/2014/main" id="{A986247E-89CB-C554-3C3C-9C692B649C06}"/>
                    </a:ext>
                  </a:extLst>
                </p:cNvPr>
                <p:cNvSpPr txBox="1"/>
                <p:nvPr/>
              </p:nvSpPr>
              <p:spPr>
                <a:xfrm>
                  <a:off x="4014880" y="335080"/>
                  <a:ext cx="235047" cy="337737"/>
                </a:xfrm>
                <a:prstGeom prst="rect">
                  <a:avLst/>
                </a:prstGeom>
                <a:noFill/>
              </p:spPr>
              <p:txBody>
                <a:bodyPr wrap="square" rtlCol="0">
                  <a:spAutoFit/>
                </a:bodyPr>
                <a:lstStyle/>
                <a:p>
                  <a:r>
                    <a:rPr lang="zh-CN" altLang="en-US" sz="700" b="1" dirty="0">
                      <a:latin typeface="Times New Roman" panose="02020603050405020304" pitchFamily="18" charset="0"/>
                      <a:cs typeface="Times New Roman" panose="02020603050405020304" pitchFamily="18" charset="0"/>
                    </a:rPr>
                    <a:t>→</a:t>
                  </a:r>
                </a:p>
              </p:txBody>
            </p:sp>
          </p:grpSp>
          <p:cxnSp>
            <p:nvCxnSpPr>
              <p:cNvPr id="217" name="直接箭头连接符 216">
                <a:extLst>
                  <a:ext uri="{FF2B5EF4-FFF2-40B4-BE49-F238E27FC236}">
                    <a16:creationId xmlns:a16="http://schemas.microsoft.com/office/drawing/2014/main" id="{1C0F17CC-1D74-26CD-85B2-9E294AC8CA33}"/>
                  </a:ext>
                </a:extLst>
              </p:cNvPr>
              <p:cNvCxnSpPr>
                <a:stCxn id="243" idx="2"/>
                <a:endCxn id="241" idx="0"/>
              </p:cNvCxnSpPr>
              <p:nvPr/>
            </p:nvCxnSpPr>
            <p:spPr>
              <a:xfrm>
                <a:off x="6088583" y="1359252"/>
                <a:ext cx="435965" cy="168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8" name="直接箭头连接符 217">
                <a:extLst>
                  <a:ext uri="{FF2B5EF4-FFF2-40B4-BE49-F238E27FC236}">
                    <a16:creationId xmlns:a16="http://schemas.microsoft.com/office/drawing/2014/main" id="{0DC7F3A6-5CCF-3142-BEAC-C5769E63BBB3}"/>
                  </a:ext>
                </a:extLst>
              </p:cNvPr>
              <p:cNvCxnSpPr>
                <a:stCxn id="241" idx="2"/>
                <a:endCxn id="221" idx="0"/>
              </p:cNvCxnSpPr>
              <p:nvPr/>
            </p:nvCxnSpPr>
            <p:spPr>
              <a:xfrm>
                <a:off x="6524549" y="1726752"/>
                <a:ext cx="382772" cy="12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9" name="Rectangle 55">
                <a:extLst>
                  <a:ext uri="{FF2B5EF4-FFF2-40B4-BE49-F238E27FC236}">
                    <a16:creationId xmlns:a16="http://schemas.microsoft.com/office/drawing/2014/main" id="{C0423ACF-C53F-E887-6196-F1685545BB09}"/>
                  </a:ext>
                </a:extLst>
              </p:cNvPr>
              <p:cNvSpPr>
                <a:spLocks noChangeArrowheads="1"/>
              </p:cNvSpPr>
              <p:nvPr/>
            </p:nvSpPr>
            <p:spPr bwMode="auto">
              <a:xfrm>
                <a:off x="5990498" y="1886974"/>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cxnSp>
            <p:nvCxnSpPr>
              <p:cNvPr id="220" name="直接箭头连接符 219">
                <a:extLst>
                  <a:ext uri="{FF2B5EF4-FFF2-40B4-BE49-F238E27FC236}">
                    <a16:creationId xmlns:a16="http://schemas.microsoft.com/office/drawing/2014/main" id="{1CC43608-37FE-C768-06FC-2CDD93412F59}"/>
                  </a:ext>
                </a:extLst>
              </p:cNvPr>
              <p:cNvCxnSpPr>
                <a:stCxn id="241" idx="2"/>
                <a:endCxn id="219" idx="0"/>
              </p:cNvCxnSpPr>
              <p:nvPr/>
            </p:nvCxnSpPr>
            <p:spPr>
              <a:xfrm flipH="1">
                <a:off x="6102356" y="1726752"/>
                <a:ext cx="422193" cy="160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1" name="Rectangle 55">
                <a:extLst>
                  <a:ext uri="{FF2B5EF4-FFF2-40B4-BE49-F238E27FC236}">
                    <a16:creationId xmlns:a16="http://schemas.microsoft.com/office/drawing/2014/main" id="{DA8D57C5-3E33-BB45-B6B3-9654AC13C253}"/>
                  </a:ext>
                </a:extLst>
              </p:cNvPr>
              <p:cNvSpPr>
                <a:spLocks noChangeArrowheads="1"/>
              </p:cNvSpPr>
              <p:nvPr/>
            </p:nvSpPr>
            <p:spPr bwMode="auto">
              <a:xfrm>
                <a:off x="6347849" y="1849192"/>
                <a:ext cx="1118944"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22" name="文本框 221">
                <a:extLst>
                  <a:ext uri="{FF2B5EF4-FFF2-40B4-BE49-F238E27FC236}">
                    <a16:creationId xmlns:a16="http://schemas.microsoft.com/office/drawing/2014/main" id="{EABB93A7-D98C-8C79-2440-E1EFB0968708}"/>
                  </a:ext>
                </a:extLst>
              </p:cNvPr>
              <p:cNvSpPr txBox="1"/>
              <p:nvPr/>
            </p:nvSpPr>
            <p:spPr>
              <a:xfrm>
                <a:off x="5957321" y="1798960"/>
                <a:ext cx="223716" cy="366148"/>
              </a:xfrm>
              <a:prstGeom prst="rect">
                <a:avLst/>
              </a:prstGeom>
              <a:noFill/>
            </p:spPr>
            <p:txBody>
              <a:bodyPr wrap="square" rtlCol="0">
                <a:spAutoFit/>
              </a:bodyPr>
              <a:lstStyle/>
              <a:p>
                <a:r>
                  <a:rPr lang="en-US" altLang="zh-CN" sz="700" dirty="0">
                    <a:latin typeface="Times New Roman" panose="02020603050405020304" pitchFamily="18" charset="0"/>
                    <a:cs typeface="Times New Roman" panose="02020603050405020304" pitchFamily="18" charset="0"/>
                  </a:rPr>
                  <a:t>?</a:t>
                </a:r>
                <a:endParaRPr lang="zh-CN" altLang="en-US" sz="700" dirty="0">
                  <a:latin typeface="Times New Roman" panose="02020603050405020304" pitchFamily="18" charset="0"/>
                  <a:cs typeface="Times New Roman" panose="02020603050405020304" pitchFamily="18" charset="0"/>
                </a:endParaRPr>
              </a:p>
            </p:txBody>
          </p:sp>
          <p:grpSp>
            <p:nvGrpSpPr>
              <p:cNvPr id="223" name="组合 222">
                <a:extLst>
                  <a:ext uri="{FF2B5EF4-FFF2-40B4-BE49-F238E27FC236}">
                    <a16:creationId xmlns:a16="http://schemas.microsoft.com/office/drawing/2014/main" id="{A9035F60-68CB-33EC-6E16-9F0B164E2ED0}"/>
                  </a:ext>
                </a:extLst>
              </p:cNvPr>
              <p:cNvGrpSpPr/>
              <p:nvPr/>
            </p:nvGrpSpPr>
            <p:grpSpPr>
              <a:xfrm>
                <a:off x="6296565" y="2170967"/>
                <a:ext cx="339841" cy="366142"/>
                <a:chOff x="4012956" y="332063"/>
                <a:chExt cx="269502" cy="337737"/>
              </a:xfrm>
            </p:grpSpPr>
            <p:sp>
              <p:nvSpPr>
                <p:cNvPr id="239" name="Rectangle 55">
                  <a:extLst>
                    <a:ext uri="{FF2B5EF4-FFF2-40B4-BE49-F238E27FC236}">
                      <a16:creationId xmlns:a16="http://schemas.microsoft.com/office/drawing/2014/main" id="{9458235A-7A60-1F0E-7765-4DECF317A354}"/>
                    </a:ext>
                  </a:extLst>
                </p:cNvPr>
                <p:cNvSpPr>
                  <a:spLocks noChangeArrowheads="1"/>
                </p:cNvSpPr>
                <p:nvPr/>
              </p:nvSpPr>
              <p:spPr bwMode="auto">
                <a:xfrm>
                  <a:off x="4105047" y="427228"/>
                  <a:ext cx="177411" cy="18359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80769CFD-7EED-8D94-7DDB-22DFBA72D8EE}"/>
                    </a:ext>
                  </a:extLst>
                </p:cNvPr>
                <p:cNvSpPr txBox="1"/>
                <p:nvPr/>
              </p:nvSpPr>
              <p:spPr>
                <a:xfrm>
                  <a:off x="4012956" y="332063"/>
                  <a:ext cx="235048" cy="337737"/>
                </a:xfrm>
                <a:prstGeom prst="rect">
                  <a:avLst/>
                </a:prstGeom>
                <a:noFill/>
              </p:spPr>
              <p:txBody>
                <a:bodyPr wrap="square" rtlCol="0">
                  <a:spAutoFit/>
                </a:bodyPr>
                <a:lstStyle/>
                <a:p>
                  <a:r>
                    <a:rPr lang="zh-CN" altLang="en-US" sz="700" b="1" dirty="0">
                      <a:latin typeface="Times New Roman" panose="02020603050405020304" pitchFamily="18" charset="0"/>
                      <a:cs typeface="Times New Roman" panose="02020603050405020304" pitchFamily="18" charset="0"/>
                    </a:rPr>
                    <a:t>→</a:t>
                  </a:r>
                </a:p>
              </p:txBody>
            </p:sp>
          </p:grpSp>
          <p:cxnSp>
            <p:nvCxnSpPr>
              <p:cNvPr id="224" name="直接箭头连接符 223">
                <a:extLst>
                  <a:ext uri="{FF2B5EF4-FFF2-40B4-BE49-F238E27FC236}">
                    <a16:creationId xmlns:a16="http://schemas.microsoft.com/office/drawing/2014/main" id="{D751E273-12FC-8FCF-6B59-01198C3B1ECA}"/>
                  </a:ext>
                </a:extLst>
              </p:cNvPr>
              <p:cNvCxnSpPr>
                <a:stCxn id="239" idx="2"/>
                <a:endCxn id="230" idx="0"/>
              </p:cNvCxnSpPr>
              <p:nvPr/>
            </p:nvCxnSpPr>
            <p:spPr>
              <a:xfrm>
                <a:off x="6524556" y="2473170"/>
                <a:ext cx="397102" cy="10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直接箭头连接符 224">
                <a:extLst>
                  <a:ext uri="{FF2B5EF4-FFF2-40B4-BE49-F238E27FC236}">
                    <a16:creationId xmlns:a16="http://schemas.microsoft.com/office/drawing/2014/main" id="{18B8E7A6-CAFB-B9A0-0407-D3010C75AD95}"/>
                  </a:ext>
                </a:extLst>
              </p:cNvPr>
              <p:cNvCxnSpPr>
                <a:stCxn id="219" idx="2"/>
                <a:endCxn id="239" idx="0"/>
              </p:cNvCxnSpPr>
              <p:nvPr/>
            </p:nvCxnSpPr>
            <p:spPr>
              <a:xfrm>
                <a:off x="6102356" y="2086008"/>
                <a:ext cx="422200" cy="18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直接箭头连接符 225">
                <a:extLst>
                  <a:ext uri="{FF2B5EF4-FFF2-40B4-BE49-F238E27FC236}">
                    <a16:creationId xmlns:a16="http://schemas.microsoft.com/office/drawing/2014/main" id="{DA419128-750D-37E5-4FC3-16622D47010B}"/>
                  </a:ext>
                </a:extLst>
              </p:cNvPr>
              <p:cNvCxnSpPr>
                <a:stCxn id="219" idx="2"/>
                <a:endCxn id="213" idx="0"/>
              </p:cNvCxnSpPr>
              <p:nvPr/>
            </p:nvCxnSpPr>
            <p:spPr>
              <a:xfrm flipH="1">
                <a:off x="5647913" y="2086008"/>
                <a:ext cx="454443" cy="131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接箭头连接符 226">
                <a:extLst>
                  <a:ext uri="{FF2B5EF4-FFF2-40B4-BE49-F238E27FC236}">
                    <a16:creationId xmlns:a16="http://schemas.microsoft.com/office/drawing/2014/main" id="{164D5E3D-5AD8-1795-2C3F-CD7E61222819}"/>
                  </a:ext>
                </a:extLst>
              </p:cNvPr>
              <p:cNvCxnSpPr>
                <a:stCxn id="237" idx="2"/>
                <a:endCxn id="247" idx="0"/>
              </p:cNvCxnSpPr>
              <p:nvPr/>
            </p:nvCxnSpPr>
            <p:spPr>
              <a:xfrm>
                <a:off x="5930334" y="2872248"/>
                <a:ext cx="561185" cy="1667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接箭头连接符 227">
                <a:extLst>
                  <a:ext uri="{FF2B5EF4-FFF2-40B4-BE49-F238E27FC236}">
                    <a16:creationId xmlns:a16="http://schemas.microsoft.com/office/drawing/2014/main" id="{28409DF8-2681-21D8-9DC1-3C384B69D5E1}"/>
                  </a:ext>
                </a:extLst>
              </p:cNvPr>
              <p:cNvCxnSpPr>
                <a:stCxn id="247" idx="2"/>
                <a:endCxn id="236" idx="0"/>
              </p:cNvCxnSpPr>
              <p:nvPr/>
            </p:nvCxnSpPr>
            <p:spPr>
              <a:xfrm flipH="1">
                <a:off x="5458043" y="3381793"/>
                <a:ext cx="1033475" cy="360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直接箭头连接符 228">
                <a:extLst>
                  <a:ext uri="{FF2B5EF4-FFF2-40B4-BE49-F238E27FC236}">
                    <a16:creationId xmlns:a16="http://schemas.microsoft.com/office/drawing/2014/main" id="{0B5A2EA2-D872-BB5A-1254-968DE59D5463}"/>
                  </a:ext>
                </a:extLst>
              </p:cNvPr>
              <p:cNvCxnSpPr>
                <a:endCxn id="234" idx="0"/>
              </p:cNvCxnSpPr>
              <p:nvPr/>
            </p:nvCxnSpPr>
            <p:spPr>
              <a:xfrm flipH="1">
                <a:off x="5577856" y="2871475"/>
                <a:ext cx="348334" cy="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0" name="Rectangle 55">
                <a:extLst>
                  <a:ext uri="{FF2B5EF4-FFF2-40B4-BE49-F238E27FC236}">
                    <a16:creationId xmlns:a16="http://schemas.microsoft.com/office/drawing/2014/main" id="{5A3BC230-B881-FCA2-946E-61D8A814C282}"/>
                  </a:ext>
                </a:extLst>
              </p:cNvPr>
              <p:cNvSpPr>
                <a:spLocks noChangeArrowheads="1"/>
              </p:cNvSpPr>
              <p:nvPr/>
            </p:nvSpPr>
            <p:spPr bwMode="auto">
              <a:xfrm>
                <a:off x="6362186" y="2581059"/>
                <a:ext cx="1118944" cy="273976"/>
              </a:xfrm>
              <a:prstGeom prst="rect">
                <a:avLst/>
              </a:prstGeom>
              <a:solidFill>
                <a:srgbClr val="92F49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grpSp>
            <p:nvGrpSpPr>
              <p:cNvPr id="231" name="组合 230">
                <a:extLst>
                  <a:ext uri="{FF2B5EF4-FFF2-40B4-BE49-F238E27FC236}">
                    <a16:creationId xmlns:a16="http://schemas.microsoft.com/office/drawing/2014/main" id="{82F00787-2D6B-3B88-F62B-0161AEF69496}"/>
                  </a:ext>
                </a:extLst>
              </p:cNvPr>
              <p:cNvGrpSpPr/>
              <p:nvPr/>
            </p:nvGrpSpPr>
            <p:grpSpPr>
              <a:xfrm>
                <a:off x="5786326" y="2579545"/>
                <a:ext cx="255865" cy="366141"/>
                <a:chOff x="5760168" y="2636934"/>
                <a:chExt cx="255865" cy="366141"/>
              </a:xfrm>
            </p:grpSpPr>
            <p:sp>
              <p:nvSpPr>
                <p:cNvPr id="237" name="Rectangle 55">
                  <a:extLst>
                    <a:ext uri="{FF2B5EF4-FFF2-40B4-BE49-F238E27FC236}">
                      <a16:creationId xmlns:a16="http://schemas.microsoft.com/office/drawing/2014/main" id="{722505C3-2FEB-947E-6AC1-90C6E4D027C1}"/>
                    </a:ext>
                  </a:extLst>
                </p:cNvPr>
                <p:cNvSpPr>
                  <a:spLocks noChangeArrowheads="1"/>
                </p:cNvSpPr>
                <p:nvPr/>
              </p:nvSpPr>
              <p:spPr bwMode="auto">
                <a:xfrm>
                  <a:off x="5792318" y="2730602"/>
                  <a:ext cx="223715" cy="199035"/>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38" name="文本框 237">
                  <a:extLst>
                    <a:ext uri="{FF2B5EF4-FFF2-40B4-BE49-F238E27FC236}">
                      <a16:creationId xmlns:a16="http://schemas.microsoft.com/office/drawing/2014/main" id="{E06E9623-D159-3E67-C957-C21C52C72FA0}"/>
                    </a:ext>
                  </a:extLst>
                </p:cNvPr>
                <p:cNvSpPr txBox="1"/>
                <p:nvPr/>
              </p:nvSpPr>
              <p:spPr>
                <a:xfrm>
                  <a:off x="5760168" y="2636934"/>
                  <a:ext cx="195303" cy="366141"/>
                </a:xfrm>
                <a:prstGeom prst="rect">
                  <a:avLst/>
                </a:prstGeom>
                <a:noFill/>
              </p:spPr>
              <p:txBody>
                <a:bodyPr wrap="square" rtlCol="0">
                  <a:spAutoFit/>
                </a:bodyPr>
                <a:lstStyle/>
                <a:p>
                  <a:r>
                    <a:rPr lang="en-US" altLang="zh-CN" sz="700" dirty="0">
                      <a:latin typeface="Times New Roman" panose="02020603050405020304" pitchFamily="18" charset="0"/>
                      <a:cs typeface="Times New Roman" panose="02020603050405020304" pitchFamily="18" charset="0"/>
                    </a:rPr>
                    <a:t>?</a:t>
                  </a:r>
                  <a:endParaRPr lang="zh-CN" altLang="en-US" sz="700" dirty="0">
                    <a:latin typeface="Times New Roman" panose="02020603050405020304" pitchFamily="18" charset="0"/>
                    <a:cs typeface="Times New Roman" panose="02020603050405020304" pitchFamily="18" charset="0"/>
                  </a:endParaRPr>
                </a:p>
              </p:txBody>
            </p:sp>
          </p:grpSp>
          <p:cxnSp>
            <p:nvCxnSpPr>
              <p:cNvPr id="232" name="直接箭头连接符 231">
                <a:extLst>
                  <a:ext uri="{FF2B5EF4-FFF2-40B4-BE49-F238E27FC236}">
                    <a16:creationId xmlns:a16="http://schemas.microsoft.com/office/drawing/2014/main" id="{8622EDA0-129B-17E1-43FD-7C8C6BEA5571}"/>
                  </a:ext>
                </a:extLst>
              </p:cNvPr>
              <p:cNvCxnSpPr>
                <a:stCxn id="239" idx="2"/>
                <a:endCxn id="237" idx="0"/>
              </p:cNvCxnSpPr>
              <p:nvPr/>
            </p:nvCxnSpPr>
            <p:spPr>
              <a:xfrm flipH="1">
                <a:off x="5930334" y="2473170"/>
                <a:ext cx="594222" cy="200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3" name="椭圆 232">
                <a:extLst>
                  <a:ext uri="{FF2B5EF4-FFF2-40B4-BE49-F238E27FC236}">
                    <a16:creationId xmlns:a16="http://schemas.microsoft.com/office/drawing/2014/main" id="{F12A041C-24D1-BC40-ADB2-9BDDC583C31A}"/>
                  </a:ext>
                </a:extLst>
              </p:cNvPr>
              <p:cNvSpPr/>
              <p:nvPr/>
            </p:nvSpPr>
            <p:spPr>
              <a:xfrm>
                <a:off x="5011507" y="1505767"/>
                <a:ext cx="1317054"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sp>
            <p:nvSpPr>
              <p:cNvPr id="234" name="椭圆 233">
                <a:extLst>
                  <a:ext uri="{FF2B5EF4-FFF2-40B4-BE49-F238E27FC236}">
                    <a16:creationId xmlns:a16="http://schemas.microsoft.com/office/drawing/2014/main" id="{94B0EC25-6FAD-3A8D-9AA1-545D8499B6D1}"/>
                  </a:ext>
                </a:extLst>
              </p:cNvPr>
              <p:cNvSpPr/>
              <p:nvPr/>
            </p:nvSpPr>
            <p:spPr>
              <a:xfrm>
                <a:off x="5023355" y="2924002"/>
                <a:ext cx="1109002" cy="37229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cxnSp>
            <p:nvCxnSpPr>
              <p:cNvPr id="235" name="直接箭头连接符 234">
                <a:extLst>
                  <a:ext uri="{FF2B5EF4-FFF2-40B4-BE49-F238E27FC236}">
                    <a16:creationId xmlns:a16="http://schemas.microsoft.com/office/drawing/2014/main" id="{CDBB8A5A-952D-E160-9008-520DC223A8F3}"/>
                  </a:ext>
                </a:extLst>
              </p:cNvPr>
              <p:cNvCxnSpPr>
                <a:stCxn id="247" idx="2"/>
                <a:endCxn id="245" idx="0"/>
              </p:cNvCxnSpPr>
              <p:nvPr/>
            </p:nvCxnSpPr>
            <p:spPr>
              <a:xfrm>
                <a:off x="6491518" y="3381793"/>
                <a:ext cx="870487" cy="456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6" name="椭圆 235">
                <a:extLst>
                  <a:ext uri="{FF2B5EF4-FFF2-40B4-BE49-F238E27FC236}">
                    <a16:creationId xmlns:a16="http://schemas.microsoft.com/office/drawing/2014/main" id="{E7A7B609-7E5E-AAE2-F9FE-AC7786A47994}"/>
                  </a:ext>
                </a:extLst>
              </p:cNvPr>
              <p:cNvSpPr/>
              <p:nvPr/>
            </p:nvSpPr>
            <p:spPr>
              <a:xfrm>
                <a:off x="4484717" y="3741851"/>
                <a:ext cx="1946653" cy="676604"/>
              </a:xfrm>
              <a:prstGeom prst="ellipse">
                <a:avLst/>
              </a:prstGeom>
              <a:solidFill>
                <a:srgbClr val="FFFF80"/>
              </a:solidFill>
              <a:ln w="9525" cap="sq">
                <a:solidFill>
                  <a:srgbClr val="000000"/>
                </a:solidFill>
                <a:prstDash val="solid"/>
                <a:miter lim="800000"/>
              </a:ln>
            </p:spPr>
            <p:txBody>
              <a:bodyPr vert="horz" wrap="square" lIns="91440" tIns="45720" rIns="91440" bIns="45720" numCol="1" anchor="t" anchorCtr="0" compatLnSpc="1"/>
              <a:lstStyle/>
              <a:p>
                <a:endParaRPr lang="zh-CN" altLang="en-US" sz="300" dirty="0">
                  <a:latin typeface="Times New Roman" panose="02020603050405020304" pitchFamily="18" charset="0"/>
                  <a:cs typeface="Times New Roman" panose="02020603050405020304" pitchFamily="18" charset="0"/>
                </a:endParaRPr>
              </a:p>
            </p:txBody>
          </p:sp>
        </p:grpSp>
        <p:sp>
          <p:nvSpPr>
            <p:cNvPr id="212" name="文本框 211">
              <a:extLst>
                <a:ext uri="{FF2B5EF4-FFF2-40B4-BE49-F238E27FC236}">
                  <a16:creationId xmlns:a16="http://schemas.microsoft.com/office/drawing/2014/main" id="{3D8C90B0-9CC5-800C-9A19-24194599BF16}"/>
                </a:ext>
              </a:extLst>
            </p:cNvPr>
            <p:cNvSpPr txBox="1"/>
            <p:nvPr/>
          </p:nvSpPr>
          <p:spPr>
            <a:xfrm>
              <a:off x="5861537" y="2850755"/>
              <a:ext cx="1122004" cy="260292"/>
            </a:xfrm>
            <a:prstGeom prst="rect">
              <a:avLst/>
            </a:prstGeom>
            <a:noFill/>
          </p:spPr>
          <p:txBody>
            <a:bodyPr wrap="square">
              <a:spAutoFit/>
            </a:bodyPr>
            <a:lstStyle/>
            <a:p>
              <a:pPr algn="ctr"/>
              <a:r>
                <a:rPr lang="en-US" altLang="zh-CN" sz="1100" dirty="0" err="1">
                  <a:latin typeface="Georgia" panose="02040502050405020303" pitchFamily="18" charset="0"/>
                </a:rPr>
                <a:t>IsClose</a:t>
              </a:r>
              <a:r>
                <a:rPr lang="en-US" altLang="zh-CN" sz="1100" dirty="0">
                  <a:latin typeface="Georgia" panose="02040502050405020303" pitchFamily="18" charset="0"/>
                </a:rPr>
                <a:t>(Door)</a:t>
              </a:r>
              <a:endParaRPr lang="zh-CN" altLang="en-US" sz="1100" dirty="0">
                <a:latin typeface="Georgia" panose="02040502050405020303" pitchFamily="18" charset="0"/>
              </a:endParaRPr>
            </a:p>
          </p:txBody>
        </p:sp>
      </p:grpSp>
      <p:sp>
        <p:nvSpPr>
          <p:cNvPr id="245" name="Rectangle 55">
            <a:extLst>
              <a:ext uri="{FF2B5EF4-FFF2-40B4-BE49-F238E27FC236}">
                <a16:creationId xmlns:a16="http://schemas.microsoft.com/office/drawing/2014/main" id="{41253941-3306-F241-416C-A92FB4584053}"/>
              </a:ext>
            </a:extLst>
          </p:cNvPr>
          <p:cNvSpPr>
            <a:spLocks noChangeArrowheads="1"/>
          </p:cNvSpPr>
          <p:nvPr/>
        </p:nvSpPr>
        <p:spPr bwMode="auto">
          <a:xfrm>
            <a:off x="5812157" y="4846878"/>
            <a:ext cx="868045" cy="257175"/>
          </a:xfrm>
          <a:prstGeom prst="rect">
            <a:avLst/>
          </a:prstGeom>
          <a:solidFill>
            <a:srgbClr val="92F492"/>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46" name="文本框 245">
            <a:extLst>
              <a:ext uri="{FF2B5EF4-FFF2-40B4-BE49-F238E27FC236}">
                <a16:creationId xmlns:a16="http://schemas.microsoft.com/office/drawing/2014/main" id="{6FAC2992-FD0F-FFEE-0192-6240A4289E2E}"/>
              </a:ext>
            </a:extLst>
          </p:cNvPr>
          <p:cNvSpPr txBox="1"/>
          <p:nvPr/>
        </p:nvSpPr>
        <p:spPr>
          <a:xfrm>
            <a:off x="5755007" y="4831001"/>
            <a:ext cx="1009015" cy="260350"/>
          </a:xfrm>
          <a:prstGeom prst="rect">
            <a:avLst/>
          </a:prstGeom>
          <a:noFill/>
        </p:spPr>
        <p:txBody>
          <a:bodyPr wrap="square">
            <a:spAutoFit/>
          </a:bodyPr>
          <a:lstStyle/>
          <a:p>
            <a:pPr algn="ctr"/>
            <a:r>
              <a:rPr lang="en-US" altLang="zh-CN" sz="1100" dirty="0">
                <a:latin typeface="Georgia" panose="02040502050405020303" pitchFamily="18" charset="0"/>
              </a:rPr>
              <a:t>Open(Door)</a:t>
            </a:r>
            <a:endParaRPr lang="zh-CN" altLang="en-US" sz="1100" dirty="0">
              <a:latin typeface="Georgia" panose="02040502050405020303" pitchFamily="18" charset="0"/>
            </a:endParaRPr>
          </a:p>
        </p:txBody>
      </p:sp>
      <p:sp>
        <p:nvSpPr>
          <p:cNvPr id="247" name="Rectangle 55">
            <a:extLst>
              <a:ext uri="{FF2B5EF4-FFF2-40B4-BE49-F238E27FC236}">
                <a16:creationId xmlns:a16="http://schemas.microsoft.com/office/drawing/2014/main" id="{0165A49F-2E09-6B0C-02D9-58D2E24A4628}"/>
              </a:ext>
            </a:extLst>
          </p:cNvPr>
          <p:cNvSpPr>
            <a:spLocks noChangeArrowheads="1"/>
          </p:cNvSpPr>
          <p:nvPr/>
        </p:nvSpPr>
        <p:spPr bwMode="auto">
          <a:xfrm>
            <a:off x="5665472" y="4409998"/>
            <a:ext cx="210185" cy="187325"/>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48" name="文本框 247">
            <a:extLst>
              <a:ext uri="{FF2B5EF4-FFF2-40B4-BE49-F238E27FC236}">
                <a16:creationId xmlns:a16="http://schemas.microsoft.com/office/drawing/2014/main" id="{86D459F5-BDEE-33FA-846A-84959B054794}"/>
              </a:ext>
            </a:extLst>
          </p:cNvPr>
          <p:cNvSpPr txBox="1"/>
          <p:nvPr/>
        </p:nvSpPr>
        <p:spPr>
          <a:xfrm>
            <a:off x="5612767" y="4357926"/>
            <a:ext cx="278765" cy="261620"/>
          </a:xfrm>
          <a:prstGeom prst="rect">
            <a:avLst/>
          </a:prstGeom>
          <a:noFill/>
        </p:spPr>
        <p:txBody>
          <a:bodyPr wrap="square" rtlCol="0">
            <a:spAutoFit/>
          </a:bodyPr>
          <a:lstStyle/>
          <a:p>
            <a:r>
              <a:rPr lang="zh-CN" altLang="en-US" sz="1100" b="1" dirty="0">
                <a:latin typeface="Times New Roman" panose="02020603050405020304" pitchFamily="18" charset="0"/>
                <a:cs typeface="Times New Roman" panose="02020603050405020304" pitchFamily="18" charset="0"/>
              </a:rPr>
              <a:t>→</a:t>
            </a:r>
          </a:p>
        </p:txBody>
      </p:sp>
      <p:cxnSp>
        <p:nvCxnSpPr>
          <p:cNvPr id="249" name="直接箭头连接符 248">
            <a:extLst>
              <a:ext uri="{FF2B5EF4-FFF2-40B4-BE49-F238E27FC236}">
                <a16:creationId xmlns:a16="http://schemas.microsoft.com/office/drawing/2014/main" id="{B9FC2BDA-BDBF-0B9F-089E-16F634F59E26}"/>
              </a:ext>
            </a:extLst>
          </p:cNvPr>
          <p:cNvCxnSpPr/>
          <p:nvPr/>
        </p:nvCxnSpPr>
        <p:spPr>
          <a:xfrm>
            <a:off x="5940427" y="5156123"/>
            <a:ext cx="5715" cy="782955"/>
          </a:xfrm>
          <a:prstGeom prst="straightConnector1">
            <a:avLst/>
          </a:prstGeom>
          <a:solidFill>
            <a:srgbClr val="4FB83E"/>
          </a:solidFill>
          <a:ln w="19050">
            <a:solidFill>
              <a:srgbClr val="25571D"/>
            </a:solidFill>
            <a:prstDash val="solid"/>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grpSp>
        <p:nvGrpSpPr>
          <p:cNvPr id="250" name="组合 249">
            <a:extLst>
              <a:ext uri="{FF2B5EF4-FFF2-40B4-BE49-F238E27FC236}">
                <a16:creationId xmlns:a16="http://schemas.microsoft.com/office/drawing/2014/main" id="{2555B0AA-4454-0656-AEB2-C316636607B0}"/>
              </a:ext>
            </a:extLst>
          </p:cNvPr>
          <p:cNvGrpSpPr/>
          <p:nvPr/>
        </p:nvGrpSpPr>
        <p:grpSpPr>
          <a:xfrm>
            <a:off x="6237649" y="5233380"/>
            <a:ext cx="1064895" cy="548005"/>
            <a:chOff x="7519583" y="3388833"/>
            <a:chExt cx="1065099" cy="404433"/>
          </a:xfrm>
        </p:grpSpPr>
        <p:sp>
          <p:nvSpPr>
            <p:cNvPr id="251" name="思想气泡: 云 250">
              <a:extLst>
                <a:ext uri="{FF2B5EF4-FFF2-40B4-BE49-F238E27FC236}">
                  <a16:creationId xmlns:a16="http://schemas.microsoft.com/office/drawing/2014/main" id="{0235282F-EA9D-1125-838F-2C1B04679739}"/>
                </a:ext>
              </a:extLst>
            </p:cNvPr>
            <p:cNvSpPr/>
            <p:nvPr/>
          </p:nvSpPr>
          <p:spPr>
            <a:xfrm>
              <a:off x="7595756" y="3388833"/>
              <a:ext cx="908192" cy="404433"/>
            </a:xfrm>
            <a:prstGeom prst="cloudCallout">
              <a:avLst>
                <a:gd name="adj1" fmla="val 72130"/>
                <a:gd name="adj2" fmla="val -3013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2" name="文本框 251">
              <a:extLst>
                <a:ext uri="{FF2B5EF4-FFF2-40B4-BE49-F238E27FC236}">
                  <a16:creationId xmlns:a16="http://schemas.microsoft.com/office/drawing/2014/main" id="{3D00556B-CE05-A137-D82F-C55B0E9EA301}"/>
                </a:ext>
              </a:extLst>
            </p:cNvPr>
            <p:cNvSpPr txBox="1"/>
            <p:nvPr/>
          </p:nvSpPr>
          <p:spPr>
            <a:xfrm>
              <a:off x="7519583" y="3419669"/>
              <a:ext cx="1065099" cy="340793"/>
            </a:xfrm>
            <a:prstGeom prst="rect">
              <a:avLst/>
            </a:prstGeom>
            <a:noFill/>
          </p:spPr>
          <p:txBody>
            <a:bodyPr wrap="square">
              <a:spAutoFit/>
            </a:bodyPr>
            <a:lstStyle/>
            <a:p>
              <a:pPr algn="ctr"/>
              <a:r>
                <a:rPr lang="en-US" altLang="zh-CN" sz="1200" dirty="0" err="1">
                  <a:latin typeface="Georgia" panose="02040502050405020303" pitchFamily="18" charset="0"/>
                </a:rPr>
                <a:t>IsOpen</a:t>
              </a:r>
              <a:endParaRPr lang="en-US" altLang="zh-CN" sz="1200" dirty="0">
                <a:latin typeface="Georgia" panose="02040502050405020303" pitchFamily="18" charset="0"/>
              </a:endParaRPr>
            </a:p>
            <a:p>
              <a:pPr algn="ctr"/>
              <a:r>
                <a:rPr lang="en-US" altLang="zh-CN" sz="1200" dirty="0">
                  <a:latin typeface="Georgia" panose="02040502050405020303" pitchFamily="18" charset="0"/>
                </a:rPr>
                <a:t>(Door)</a:t>
              </a:r>
              <a:endParaRPr lang="zh-CN" altLang="en-US" sz="1200" dirty="0">
                <a:latin typeface="Georgia" panose="02040502050405020303" pitchFamily="18" charset="0"/>
              </a:endParaRPr>
            </a:p>
          </p:txBody>
        </p:sp>
      </p:grpSp>
      <p:sp>
        <p:nvSpPr>
          <p:cNvPr id="253" name="任意多边形: 形状 252">
            <a:extLst>
              <a:ext uri="{FF2B5EF4-FFF2-40B4-BE49-F238E27FC236}">
                <a16:creationId xmlns:a16="http://schemas.microsoft.com/office/drawing/2014/main" id="{412BB9D6-F100-E458-502E-E15F1D3BFB47}"/>
              </a:ext>
            </a:extLst>
          </p:cNvPr>
          <p:cNvSpPr/>
          <p:nvPr/>
        </p:nvSpPr>
        <p:spPr>
          <a:xfrm>
            <a:off x="5396865" y="3486706"/>
            <a:ext cx="562610" cy="1333500"/>
          </a:xfrm>
          <a:custGeom>
            <a:avLst/>
            <a:gdLst>
              <a:gd name="connsiteX0" fmla="*/ 171939 w 562464"/>
              <a:gd name="connsiteY0" fmla="*/ 0 h 1333500"/>
              <a:gd name="connsiteX1" fmla="*/ 129077 w 562464"/>
              <a:gd name="connsiteY1" fmla="*/ 100013 h 1333500"/>
              <a:gd name="connsiteX2" fmla="*/ 314814 w 562464"/>
              <a:gd name="connsiteY2" fmla="*/ 176213 h 1333500"/>
              <a:gd name="connsiteX3" fmla="*/ 214802 w 562464"/>
              <a:gd name="connsiteY3" fmla="*/ 452438 h 1333500"/>
              <a:gd name="connsiteX4" fmla="*/ 271952 w 562464"/>
              <a:gd name="connsiteY4" fmla="*/ 652463 h 1333500"/>
              <a:gd name="connsiteX5" fmla="*/ 152889 w 562464"/>
              <a:gd name="connsiteY5" fmla="*/ 838200 h 1333500"/>
              <a:gd name="connsiteX6" fmla="*/ 314814 w 562464"/>
              <a:gd name="connsiteY6" fmla="*/ 1114425 h 1333500"/>
              <a:gd name="connsiteX7" fmla="*/ 489 w 562464"/>
              <a:gd name="connsiteY7" fmla="*/ 1314450 h 1333500"/>
              <a:gd name="connsiteX8" fmla="*/ 400539 w 562464"/>
              <a:gd name="connsiteY8" fmla="*/ 1247775 h 1333500"/>
              <a:gd name="connsiteX9" fmla="*/ 562464 w 562464"/>
              <a:gd name="connsiteY9" fmla="*/ 1333500 h 1333500"/>
              <a:gd name="connsiteX0-1" fmla="*/ 172107 w 562632"/>
              <a:gd name="connsiteY0-2" fmla="*/ 0 h 1333500"/>
              <a:gd name="connsiteX1-3" fmla="*/ 129245 w 562632"/>
              <a:gd name="connsiteY1-4" fmla="*/ 100013 h 1333500"/>
              <a:gd name="connsiteX2-5" fmla="*/ 314982 w 562632"/>
              <a:gd name="connsiteY2-6" fmla="*/ 176213 h 1333500"/>
              <a:gd name="connsiteX3-7" fmla="*/ 214970 w 562632"/>
              <a:gd name="connsiteY3-8" fmla="*/ 452438 h 1333500"/>
              <a:gd name="connsiteX4-9" fmla="*/ 272120 w 562632"/>
              <a:gd name="connsiteY4-10" fmla="*/ 652463 h 1333500"/>
              <a:gd name="connsiteX5-11" fmla="*/ 153057 w 562632"/>
              <a:gd name="connsiteY5-12" fmla="*/ 838200 h 1333500"/>
              <a:gd name="connsiteX6-13" fmla="*/ 314982 w 562632"/>
              <a:gd name="connsiteY6-14" fmla="*/ 1114425 h 1333500"/>
              <a:gd name="connsiteX7-15" fmla="*/ 657 w 562632"/>
              <a:gd name="connsiteY7-16" fmla="*/ 1314450 h 1333500"/>
              <a:gd name="connsiteX8-17" fmla="*/ 414994 w 562632"/>
              <a:gd name="connsiteY8-18" fmla="*/ 1214437 h 1333500"/>
              <a:gd name="connsiteX9-19" fmla="*/ 562632 w 562632"/>
              <a:gd name="connsiteY9-20" fmla="*/ 1333500 h 1333500"/>
              <a:gd name="connsiteX0-21" fmla="*/ 173314 w 563839"/>
              <a:gd name="connsiteY0-22" fmla="*/ 0 h 1333500"/>
              <a:gd name="connsiteX1-23" fmla="*/ 130452 w 563839"/>
              <a:gd name="connsiteY1-24" fmla="*/ 100013 h 1333500"/>
              <a:gd name="connsiteX2-25" fmla="*/ 316189 w 563839"/>
              <a:gd name="connsiteY2-26" fmla="*/ 176213 h 1333500"/>
              <a:gd name="connsiteX3-27" fmla="*/ 216177 w 563839"/>
              <a:gd name="connsiteY3-28" fmla="*/ 452438 h 1333500"/>
              <a:gd name="connsiteX4-29" fmla="*/ 273327 w 563839"/>
              <a:gd name="connsiteY4-30" fmla="*/ 652463 h 1333500"/>
              <a:gd name="connsiteX5-31" fmla="*/ 154264 w 563839"/>
              <a:gd name="connsiteY5-32" fmla="*/ 838200 h 1333500"/>
              <a:gd name="connsiteX6-33" fmla="*/ 259039 w 563839"/>
              <a:gd name="connsiteY6-34" fmla="*/ 1062037 h 1333500"/>
              <a:gd name="connsiteX7-35" fmla="*/ 1864 w 563839"/>
              <a:gd name="connsiteY7-36" fmla="*/ 1314450 h 1333500"/>
              <a:gd name="connsiteX8-37" fmla="*/ 416201 w 563839"/>
              <a:gd name="connsiteY8-38" fmla="*/ 1214437 h 1333500"/>
              <a:gd name="connsiteX9-39" fmla="*/ 563839 w 563839"/>
              <a:gd name="connsiteY9-40" fmla="*/ 1333500 h 1333500"/>
              <a:gd name="connsiteX0-41" fmla="*/ 173183 w 563708"/>
              <a:gd name="connsiteY0-42" fmla="*/ 0 h 1333500"/>
              <a:gd name="connsiteX1-43" fmla="*/ 130321 w 563708"/>
              <a:gd name="connsiteY1-44" fmla="*/ 100013 h 1333500"/>
              <a:gd name="connsiteX2-45" fmla="*/ 316058 w 563708"/>
              <a:gd name="connsiteY2-46" fmla="*/ 176213 h 1333500"/>
              <a:gd name="connsiteX3-47" fmla="*/ 216046 w 563708"/>
              <a:gd name="connsiteY3-48" fmla="*/ 452438 h 1333500"/>
              <a:gd name="connsiteX4-49" fmla="*/ 273196 w 563708"/>
              <a:gd name="connsiteY4-50" fmla="*/ 652463 h 1333500"/>
              <a:gd name="connsiteX5-51" fmla="*/ 154133 w 563708"/>
              <a:gd name="connsiteY5-52" fmla="*/ 838200 h 1333500"/>
              <a:gd name="connsiteX6-53" fmla="*/ 263671 w 563708"/>
              <a:gd name="connsiteY6-54" fmla="*/ 1023937 h 1333500"/>
              <a:gd name="connsiteX7-55" fmla="*/ 1733 w 563708"/>
              <a:gd name="connsiteY7-56" fmla="*/ 1314450 h 1333500"/>
              <a:gd name="connsiteX8-57" fmla="*/ 416070 w 563708"/>
              <a:gd name="connsiteY8-58" fmla="*/ 1214437 h 1333500"/>
              <a:gd name="connsiteX9-59" fmla="*/ 563708 w 563708"/>
              <a:gd name="connsiteY9-60" fmla="*/ 1333500 h 1333500"/>
              <a:gd name="connsiteX0-61" fmla="*/ 171813 w 562338"/>
              <a:gd name="connsiteY0-62" fmla="*/ 0 h 1333500"/>
              <a:gd name="connsiteX1-63" fmla="*/ 128951 w 562338"/>
              <a:gd name="connsiteY1-64" fmla="*/ 100013 h 1333500"/>
              <a:gd name="connsiteX2-65" fmla="*/ 314688 w 562338"/>
              <a:gd name="connsiteY2-66" fmla="*/ 176213 h 1333500"/>
              <a:gd name="connsiteX3-67" fmla="*/ 214676 w 562338"/>
              <a:gd name="connsiteY3-68" fmla="*/ 452438 h 1333500"/>
              <a:gd name="connsiteX4-69" fmla="*/ 271826 w 562338"/>
              <a:gd name="connsiteY4-70" fmla="*/ 652463 h 1333500"/>
              <a:gd name="connsiteX5-71" fmla="*/ 152763 w 562338"/>
              <a:gd name="connsiteY5-72" fmla="*/ 838200 h 1333500"/>
              <a:gd name="connsiteX6-73" fmla="*/ 262301 w 562338"/>
              <a:gd name="connsiteY6-74" fmla="*/ 1023937 h 1333500"/>
              <a:gd name="connsiteX7-75" fmla="*/ 363 w 562338"/>
              <a:gd name="connsiteY7-76" fmla="*/ 1314450 h 1333500"/>
              <a:gd name="connsiteX8-77" fmla="*/ 328975 w 562338"/>
              <a:gd name="connsiteY8-78" fmla="*/ 1185862 h 1333500"/>
              <a:gd name="connsiteX9-79" fmla="*/ 562338 w 562338"/>
              <a:gd name="connsiteY9-80" fmla="*/ 1333500 h 1333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62338" h="1333500">
                <a:moveTo>
                  <a:pt x="171813" y="0"/>
                </a:moveTo>
                <a:cubicBezTo>
                  <a:pt x="138476" y="35322"/>
                  <a:pt x="105139" y="70644"/>
                  <a:pt x="128951" y="100013"/>
                </a:cubicBezTo>
                <a:cubicBezTo>
                  <a:pt x="152763" y="129382"/>
                  <a:pt x="300401" y="117476"/>
                  <a:pt x="314688" y="176213"/>
                </a:cubicBezTo>
                <a:cubicBezTo>
                  <a:pt x="328976" y="234951"/>
                  <a:pt x="221820" y="373063"/>
                  <a:pt x="214676" y="452438"/>
                </a:cubicBezTo>
                <a:cubicBezTo>
                  <a:pt x="207532" y="531813"/>
                  <a:pt x="282145" y="588169"/>
                  <a:pt x="271826" y="652463"/>
                </a:cubicBezTo>
                <a:cubicBezTo>
                  <a:pt x="261507" y="716757"/>
                  <a:pt x="154351" y="776288"/>
                  <a:pt x="152763" y="838200"/>
                </a:cubicBezTo>
                <a:cubicBezTo>
                  <a:pt x="151176" y="900112"/>
                  <a:pt x="287701" y="944562"/>
                  <a:pt x="262301" y="1023937"/>
                </a:cubicBezTo>
                <a:cubicBezTo>
                  <a:pt x="236901" y="1103312"/>
                  <a:pt x="-10749" y="1287463"/>
                  <a:pt x="363" y="1314450"/>
                </a:cubicBezTo>
                <a:cubicBezTo>
                  <a:pt x="11475" y="1341438"/>
                  <a:pt x="235313" y="1182687"/>
                  <a:pt x="328975" y="1185862"/>
                </a:cubicBezTo>
                <a:cubicBezTo>
                  <a:pt x="422637" y="1189037"/>
                  <a:pt x="562338" y="1333500"/>
                  <a:pt x="562338" y="1333500"/>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形状 253">
            <a:extLst>
              <a:ext uri="{FF2B5EF4-FFF2-40B4-BE49-F238E27FC236}">
                <a16:creationId xmlns:a16="http://schemas.microsoft.com/office/drawing/2014/main" id="{BCAB868A-5307-0372-0A1D-AE6F61F70621}"/>
              </a:ext>
            </a:extLst>
          </p:cNvPr>
          <p:cNvSpPr/>
          <p:nvPr/>
        </p:nvSpPr>
        <p:spPr>
          <a:xfrm>
            <a:off x="8041640" y="3536789"/>
            <a:ext cx="525780" cy="1482090"/>
          </a:xfrm>
          <a:custGeom>
            <a:avLst/>
            <a:gdLst>
              <a:gd name="connsiteX0" fmla="*/ 221979 w 623884"/>
              <a:gd name="connsiteY0" fmla="*/ 0 h 1482136"/>
              <a:gd name="connsiteX1" fmla="*/ 17191 w 623884"/>
              <a:gd name="connsiteY1" fmla="*/ 123825 h 1482136"/>
              <a:gd name="connsiteX2" fmla="*/ 617266 w 623884"/>
              <a:gd name="connsiteY2" fmla="*/ 314325 h 1482136"/>
              <a:gd name="connsiteX3" fmla="*/ 331516 w 623884"/>
              <a:gd name="connsiteY3" fmla="*/ 485775 h 1482136"/>
              <a:gd name="connsiteX4" fmla="*/ 231504 w 623884"/>
              <a:gd name="connsiteY4" fmla="*/ 781050 h 1482136"/>
              <a:gd name="connsiteX5" fmla="*/ 593454 w 623884"/>
              <a:gd name="connsiteY5" fmla="*/ 966787 h 1482136"/>
              <a:gd name="connsiteX6" fmla="*/ 179116 w 623884"/>
              <a:gd name="connsiteY6" fmla="*/ 1228725 h 1482136"/>
              <a:gd name="connsiteX7" fmla="*/ 117204 w 623884"/>
              <a:gd name="connsiteY7" fmla="*/ 1481137 h 1482136"/>
              <a:gd name="connsiteX8" fmla="*/ 464866 w 623884"/>
              <a:gd name="connsiteY8" fmla="*/ 1300162 h 1482136"/>
              <a:gd name="connsiteX0-1" fmla="*/ 187817 w 588399"/>
              <a:gd name="connsiteY0-2" fmla="*/ 0 h 1482136"/>
              <a:gd name="connsiteX1-3" fmla="*/ 21129 w 588399"/>
              <a:gd name="connsiteY1-4" fmla="*/ 109538 h 1482136"/>
              <a:gd name="connsiteX2-5" fmla="*/ 583104 w 588399"/>
              <a:gd name="connsiteY2-6" fmla="*/ 314325 h 1482136"/>
              <a:gd name="connsiteX3-7" fmla="*/ 297354 w 588399"/>
              <a:gd name="connsiteY3-8" fmla="*/ 485775 h 1482136"/>
              <a:gd name="connsiteX4-9" fmla="*/ 197342 w 588399"/>
              <a:gd name="connsiteY4-10" fmla="*/ 781050 h 1482136"/>
              <a:gd name="connsiteX5-11" fmla="*/ 559292 w 588399"/>
              <a:gd name="connsiteY5-12" fmla="*/ 966787 h 1482136"/>
              <a:gd name="connsiteX6-13" fmla="*/ 144954 w 588399"/>
              <a:gd name="connsiteY6-14" fmla="*/ 1228725 h 1482136"/>
              <a:gd name="connsiteX7-15" fmla="*/ 83042 w 588399"/>
              <a:gd name="connsiteY7-16" fmla="*/ 1481137 h 1482136"/>
              <a:gd name="connsiteX8-17" fmla="*/ 430704 w 588399"/>
              <a:gd name="connsiteY8-18" fmla="*/ 1300162 h 1482136"/>
              <a:gd name="connsiteX0-19" fmla="*/ 183714 w 555360"/>
              <a:gd name="connsiteY0-20" fmla="*/ 0 h 1482136"/>
              <a:gd name="connsiteX1-21" fmla="*/ 17026 w 555360"/>
              <a:gd name="connsiteY1-22" fmla="*/ 109538 h 1482136"/>
              <a:gd name="connsiteX2-23" fmla="*/ 517089 w 555360"/>
              <a:gd name="connsiteY2-24" fmla="*/ 304800 h 1482136"/>
              <a:gd name="connsiteX3-25" fmla="*/ 293251 w 555360"/>
              <a:gd name="connsiteY3-26" fmla="*/ 485775 h 1482136"/>
              <a:gd name="connsiteX4-27" fmla="*/ 193239 w 555360"/>
              <a:gd name="connsiteY4-28" fmla="*/ 781050 h 1482136"/>
              <a:gd name="connsiteX5-29" fmla="*/ 555189 w 555360"/>
              <a:gd name="connsiteY5-30" fmla="*/ 966787 h 1482136"/>
              <a:gd name="connsiteX6-31" fmla="*/ 140851 w 555360"/>
              <a:gd name="connsiteY6-32" fmla="*/ 1228725 h 1482136"/>
              <a:gd name="connsiteX7-33" fmla="*/ 78939 w 555360"/>
              <a:gd name="connsiteY7-34" fmla="*/ 1481137 h 1482136"/>
              <a:gd name="connsiteX8-35" fmla="*/ 426601 w 555360"/>
              <a:gd name="connsiteY8-36" fmla="*/ 1300162 h 1482136"/>
              <a:gd name="connsiteX0-37" fmla="*/ 183714 w 555357"/>
              <a:gd name="connsiteY0-38" fmla="*/ 0 h 1482136"/>
              <a:gd name="connsiteX1-39" fmla="*/ 17026 w 555357"/>
              <a:gd name="connsiteY1-40" fmla="*/ 109538 h 1482136"/>
              <a:gd name="connsiteX2-41" fmla="*/ 517089 w 555357"/>
              <a:gd name="connsiteY2-42" fmla="*/ 304800 h 1482136"/>
              <a:gd name="connsiteX3-43" fmla="*/ 326588 w 555357"/>
              <a:gd name="connsiteY3-44" fmla="*/ 495300 h 1482136"/>
              <a:gd name="connsiteX4-45" fmla="*/ 193239 w 555357"/>
              <a:gd name="connsiteY4-46" fmla="*/ 781050 h 1482136"/>
              <a:gd name="connsiteX5-47" fmla="*/ 555189 w 555357"/>
              <a:gd name="connsiteY5-48" fmla="*/ 966787 h 1482136"/>
              <a:gd name="connsiteX6-49" fmla="*/ 140851 w 555357"/>
              <a:gd name="connsiteY6-50" fmla="*/ 1228725 h 1482136"/>
              <a:gd name="connsiteX7-51" fmla="*/ 78939 w 555357"/>
              <a:gd name="connsiteY7-52" fmla="*/ 1481137 h 1482136"/>
              <a:gd name="connsiteX8-53" fmla="*/ 426601 w 555357"/>
              <a:gd name="connsiteY8-54" fmla="*/ 1300162 h 1482136"/>
              <a:gd name="connsiteX0-55" fmla="*/ 183714 w 555873"/>
              <a:gd name="connsiteY0-56" fmla="*/ 0 h 1482136"/>
              <a:gd name="connsiteX1-57" fmla="*/ 17026 w 555873"/>
              <a:gd name="connsiteY1-58" fmla="*/ 109538 h 1482136"/>
              <a:gd name="connsiteX2-59" fmla="*/ 517089 w 555873"/>
              <a:gd name="connsiteY2-60" fmla="*/ 304800 h 1482136"/>
              <a:gd name="connsiteX3-61" fmla="*/ 326588 w 555873"/>
              <a:gd name="connsiteY3-62" fmla="*/ 495300 h 1482136"/>
              <a:gd name="connsiteX4-63" fmla="*/ 240864 w 555873"/>
              <a:gd name="connsiteY4-64" fmla="*/ 776288 h 1482136"/>
              <a:gd name="connsiteX5-65" fmla="*/ 555189 w 555873"/>
              <a:gd name="connsiteY5-66" fmla="*/ 966787 h 1482136"/>
              <a:gd name="connsiteX6-67" fmla="*/ 140851 w 555873"/>
              <a:gd name="connsiteY6-68" fmla="*/ 1228725 h 1482136"/>
              <a:gd name="connsiteX7-69" fmla="*/ 78939 w 555873"/>
              <a:gd name="connsiteY7-70" fmla="*/ 1481137 h 1482136"/>
              <a:gd name="connsiteX8-71" fmla="*/ 426601 w 555873"/>
              <a:gd name="connsiteY8-72" fmla="*/ 1300162 h 1482136"/>
              <a:gd name="connsiteX0-73" fmla="*/ 183714 w 525668"/>
              <a:gd name="connsiteY0-74" fmla="*/ 0 h 1482136"/>
              <a:gd name="connsiteX1-75" fmla="*/ 17026 w 525668"/>
              <a:gd name="connsiteY1-76" fmla="*/ 109538 h 1482136"/>
              <a:gd name="connsiteX2-77" fmla="*/ 517089 w 525668"/>
              <a:gd name="connsiteY2-78" fmla="*/ 304800 h 1482136"/>
              <a:gd name="connsiteX3-79" fmla="*/ 326588 w 525668"/>
              <a:gd name="connsiteY3-80" fmla="*/ 495300 h 1482136"/>
              <a:gd name="connsiteX4-81" fmla="*/ 240864 w 525668"/>
              <a:gd name="connsiteY4-82" fmla="*/ 776288 h 1482136"/>
              <a:gd name="connsiteX5-83" fmla="*/ 483752 w 525668"/>
              <a:gd name="connsiteY5-84" fmla="*/ 966787 h 1482136"/>
              <a:gd name="connsiteX6-85" fmla="*/ 140851 w 525668"/>
              <a:gd name="connsiteY6-86" fmla="*/ 1228725 h 1482136"/>
              <a:gd name="connsiteX7-87" fmla="*/ 78939 w 525668"/>
              <a:gd name="connsiteY7-88" fmla="*/ 1481137 h 1482136"/>
              <a:gd name="connsiteX8-89" fmla="*/ 426601 w 525668"/>
              <a:gd name="connsiteY8-90" fmla="*/ 1300162 h 1482136"/>
              <a:gd name="connsiteX0-91" fmla="*/ 183714 w 525668"/>
              <a:gd name="connsiteY0-92" fmla="*/ 0 h 1482136"/>
              <a:gd name="connsiteX1-93" fmla="*/ 17026 w 525668"/>
              <a:gd name="connsiteY1-94" fmla="*/ 109538 h 1482136"/>
              <a:gd name="connsiteX2-95" fmla="*/ 517089 w 525668"/>
              <a:gd name="connsiteY2-96" fmla="*/ 304800 h 1482136"/>
              <a:gd name="connsiteX3-97" fmla="*/ 326588 w 525668"/>
              <a:gd name="connsiteY3-98" fmla="*/ 495300 h 1482136"/>
              <a:gd name="connsiteX4-99" fmla="*/ 240864 w 525668"/>
              <a:gd name="connsiteY4-100" fmla="*/ 776288 h 1482136"/>
              <a:gd name="connsiteX5-101" fmla="*/ 483752 w 525668"/>
              <a:gd name="connsiteY5-102" fmla="*/ 966787 h 1482136"/>
              <a:gd name="connsiteX6-103" fmla="*/ 207526 w 525668"/>
              <a:gd name="connsiteY6-104" fmla="*/ 1233487 h 1482136"/>
              <a:gd name="connsiteX7-105" fmla="*/ 78939 w 525668"/>
              <a:gd name="connsiteY7-106" fmla="*/ 1481137 h 1482136"/>
              <a:gd name="connsiteX8-107" fmla="*/ 426601 w 525668"/>
              <a:gd name="connsiteY8-108" fmla="*/ 1300162 h 1482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25668" h="1482136">
                <a:moveTo>
                  <a:pt x="183714" y="0"/>
                </a:moveTo>
                <a:cubicBezTo>
                  <a:pt x="48379" y="35719"/>
                  <a:pt x="-38536" y="58738"/>
                  <a:pt x="17026" y="109538"/>
                </a:cubicBezTo>
                <a:cubicBezTo>
                  <a:pt x="72588" y="160338"/>
                  <a:pt x="465495" y="240506"/>
                  <a:pt x="517089" y="304800"/>
                </a:cubicBezTo>
                <a:cubicBezTo>
                  <a:pt x="568683" y="369094"/>
                  <a:pt x="372626" y="416719"/>
                  <a:pt x="326588" y="495300"/>
                </a:cubicBezTo>
                <a:cubicBezTo>
                  <a:pt x="280551" y="573881"/>
                  <a:pt x="214670" y="697707"/>
                  <a:pt x="240864" y="776288"/>
                </a:cubicBezTo>
                <a:cubicBezTo>
                  <a:pt x="267058" y="854869"/>
                  <a:pt x="489308" y="890587"/>
                  <a:pt x="483752" y="966787"/>
                </a:cubicBezTo>
                <a:cubicBezTo>
                  <a:pt x="478196" y="1042987"/>
                  <a:pt x="274995" y="1147762"/>
                  <a:pt x="207526" y="1233487"/>
                </a:cubicBezTo>
                <a:cubicBezTo>
                  <a:pt x="140057" y="1319212"/>
                  <a:pt x="31314" y="1469231"/>
                  <a:pt x="78939" y="1481137"/>
                </a:cubicBezTo>
                <a:cubicBezTo>
                  <a:pt x="126564" y="1493043"/>
                  <a:pt x="276582" y="1396602"/>
                  <a:pt x="426601" y="1300162"/>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任意多边形: 形状 254">
            <a:extLst>
              <a:ext uri="{FF2B5EF4-FFF2-40B4-BE49-F238E27FC236}">
                <a16:creationId xmlns:a16="http://schemas.microsoft.com/office/drawing/2014/main" id="{9FF645AE-E76C-F854-4FF0-25DCD23C692E}"/>
              </a:ext>
            </a:extLst>
          </p:cNvPr>
          <p:cNvSpPr/>
          <p:nvPr/>
        </p:nvSpPr>
        <p:spPr>
          <a:xfrm>
            <a:off x="8850091" y="4973106"/>
            <a:ext cx="856909" cy="1175974"/>
          </a:xfrm>
          <a:custGeom>
            <a:avLst/>
            <a:gdLst>
              <a:gd name="connsiteX0" fmla="*/ 466725 w 675689"/>
              <a:gd name="connsiteY0" fmla="*/ 0 h 1028700"/>
              <a:gd name="connsiteX1" fmla="*/ 652462 w 675689"/>
              <a:gd name="connsiteY1" fmla="*/ 566737 h 1028700"/>
              <a:gd name="connsiteX2" fmla="*/ 0 w 675689"/>
              <a:gd name="connsiteY2" fmla="*/ 1028700 h 1028700"/>
            </a:gdLst>
            <a:ahLst/>
            <a:cxnLst>
              <a:cxn ang="0">
                <a:pos x="connsiteX0" y="connsiteY0"/>
              </a:cxn>
              <a:cxn ang="0">
                <a:pos x="connsiteX1" y="connsiteY1"/>
              </a:cxn>
              <a:cxn ang="0">
                <a:pos x="connsiteX2" y="connsiteY2"/>
              </a:cxn>
            </a:cxnLst>
            <a:rect l="l" t="t" r="r" b="b"/>
            <a:pathLst>
              <a:path w="675689" h="1028700">
                <a:moveTo>
                  <a:pt x="466725" y="0"/>
                </a:moveTo>
                <a:cubicBezTo>
                  <a:pt x="598487" y="197643"/>
                  <a:pt x="730249" y="395287"/>
                  <a:pt x="652462" y="566737"/>
                </a:cubicBezTo>
                <a:cubicBezTo>
                  <a:pt x="574675" y="738187"/>
                  <a:pt x="102393" y="971550"/>
                  <a:pt x="0" y="1028700"/>
                </a:cubicBezTo>
              </a:path>
            </a:pathLst>
          </a:custGeom>
          <a:noFill/>
          <a:ln>
            <a:solidFill>
              <a:srgbClr val="25571D"/>
            </a:solidFill>
            <a:prstDash val="sys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文本框 255">
            <a:extLst>
              <a:ext uri="{FF2B5EF4-FFF2-40B4-BE49-F238E27FC236}">
                <a16:creationId xmlns:a16="http://schemas.microsoft.com/office/drawing/2014/main" id="{6366DFE1-A716-9C1C-0B22-485A4F2C4095}"/>
              </a:ext>
            </a:extLst>
          </p:cNvPr>
          <p:cNvSpPr txBox="1"/>
          <p:nvPr/>
        </p:nvSpPr>
        <p:spPr>
          <a:xfrm>
            <a:off x="4889594" y="5275521"/>
            <a:ext cx="1282700" cy="523220"/>
          </a:xfrm>
          <a:prstGeom prst="rect">
            <a:avLst/>
          </a:prstGeom>
          <a:noFill/>
        </p:spPr>
        <p:txBody>
          <a:bodyPr wrap="square">
            <a:spAutoFit/>
          </a:bodyPr>
          <a:lstStyle/>
          <a:p>
            <a:pPr algn="ctr"/>
            <a:r>
              <a:rPr lang="en-US" altLang="zh-CN" sz="1400" dirty="0">
                <a:latin typeface="Georgia" panose="02040502050405020303" pitchFamily="18" charset="0"/>
              </a:rPr>
              <a:t>Send </a:t>
            </a:r>
          </a:p>
          <a:p>
            <a:pPr algn="ctr"/>
            <a:r>
              <a:rPr lang="en-US" altLang="zh-CN" sz="1400" dirty="0">
                <a:latin typeface="Georgia" panose="02040502050405020303" pitchFamily="18" charset="0"/>
              </a:rPr>
              <a:t>Intention</a:t>
            </a:r>
            <a:endParaRPr lang="zh-CN" altLang="en-US" sz="1400" dirty="0">
              <a:latin typeface="Georgia" panose="02040502050405020303" pitchFamily="18" charset="0"/>
            </a:endParaRPr>
          </a:p>
        </p:txBody>
      </p:sp>
      <p:sp>
        <p:nvSpPr>
          <p:cNvPr id="257" name="文本框 256">
            <a:extLst>
              <a:ext uri="{FF2B5EF4-FFF2-40B4-BE49-F238E27FC236}">
                <a16:creationId xmlns:a16="http://schemas.microsoft.com/office/drawing/2014/main" id="{C1F37959-C0FB-44F3-DFD8-E79A86EE99A7}"/>
              </a:ext>
            </a:extLst>
          </p:cNvPr>
          <p:cNvSpPr txBox="1"/>
          <p:nvPr/>
        </p:nvSpPr>
        <p:spPr>
          <a:xfrm>
            <a:off x="9445378" y="4938137"/>
            <a:ext cx="1282700" cy="523240"/>
          </a:xfrm>
          <a:prstGeom prst="rect">
            <a:avLst/>
          </a:prstGeom>
          <a:noFill/>
        </p:spPr>
        <p:txBody>
          <a:bodyPr wrap="square">
            <a:spAutoFit/>
          </a:bodyPr>
          <a:lstStyle/>
          <a:p>
            <a:pPr algn="ctr"/>
            <a:r>
              <a:rPr lang="en-US" altLang="zh-CN" sz="1400" dirty="0">
                <a:latin typeface="Georgia" panose="02040502050405020303" pitchFamily="18" charset="0"/>
              </a:rPr>
              <a:t>Send Intention</a:t>
            </a:r>
            <a:endParaRPr lang="zh-CN" altLang="en-US" sz="1400" dirty="0">
              <a:latin typeface="Georgia" panose="02040502050405020303" pitchFamily="18" charset="0"/>
            </a:endParaRPr>
          </a:p>
        </p:txBody>
      </p:sp>
      <p:cxnSp>
        <p:nvCxnSpPr>
          <p:cNvPr id="258" name="直接连接符 257">
            <a:extLst>
              <a:ext uri="{FF2B5EF4-FFF2-40B4-BE49-F238E27FC236}">
                <a16:creationId xmlns:a16="http://schemas.microsoft.com/office/drawing/2014/main" id="{B40093A2-67A5-9E05-ADED-B94704394F74}"/>
              </a:ext>
            </a:extLst>
          </p:cNvPr>
          <p:cNvCxnSpPr>
            <a:stCxn id="206" idx="6"/>
            <a:endCxn id="297" idx="2"/>
          </p:cNvCxnSpPr>
          <p:nvPr/>
        </p:nvCxnSpPr>
        <p:spPr>
          <a:xfrm>
            <a:off x="8963662" y="6215621"/>
            <a:ext cx="519029" cy="1823"/>
          </a:xfrm>
          <a:prstGeom prst="line">
            <a:avLst/>
          </a:prstGeom>
          <a:ln w="28575">
            <a:solidFill>
              <a:srgbClr val="4FB83E"/>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259" name="组合 258">
            <a:extLst>
              <a:ext uri="{FF2B5EF4-FFF2-40B4-BE49-F238E27FC236}">
                <a16:creationId xmlns:a16="http://schemas.microsoft.com/office/drawing/2014/main" id="{DD3098FE-B277-7600-8A0D-E6FEDD643E58}"/>
              </a:ext>
            </a:extLst>
          </p:cNvPr>
          <p:cNvGrpSpPr/>
          <p:nvPr/>
        </p:nvGrpSpPr>
        <p:grpSpPr>
          <a:xfrm>
            <a:off x="5010149" y="5243750"/>
            <a:ext cx="296876" cy="338554"/>
            <a:chOff x="-1229708" y="2543433"/>
            <a:chExt cx="461599" cy="526011"/>
          </a:xfrm>
        </p:grpSpPr>
        <p:sp>
          <p:nvSpPr>
            <p:cNvPr id="260" name="椭圆 259">
              <a:extLst>
                <a:ext uri="{FF2B5EF4-FFF2-40B4-BE49-F238E27FC236}">
                  <a16:creationId xmlns:a16="http://schemas.microsoft.com/office/drawing/2014/main" id="{1608A15D-42F6-25B0-B80B-A52666AC5EA3}"/>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1" name="文本框 260">
              <a:extLst>
                <a:ext uri="{FF2B5EF4-FFF2-40B4-BE49-F238E27FC236}">
                  <a16:creationId xmlns:a16="http://schemas.microsoft.com/office/drawing/2014/main" id="{EE43D5F5-C51E-85D0-4AEF-C4B26E81F562}"/>
                </a:ext>
              </a:extLst>
            </p:cNvPr>
            <p:cNvSpPr txBox="1"/>
            <p:nvPr/>
          </p:nvSpPr>
          <p:spPr>
            <a:xfrm>
              <a:off x="-1229708" y="2543433"/>
              <a:ext cx="461599" cy="526011"/>
            </a:xfrm>
            <a:prstGeom prst="rect">
              <a:avLst/>
            </a:prstGeom>
            <a:noFill/>
          </p:spPr>
          <p:txBody>
            <a:bodyPr wrap="none" rtlCol="0">
              <a:spAutoFit/>
            </a:bodyPr>
            <a:lstStyle/>
            <a:p>
              <a:r>
                <a:rPr lang="en-US" altLang="zh-CN" sz="1600" dirty="0">
                  <a:solidFill>
                    <a:schemeClr val="bg1"/>
                  </a:solidFill>
                  <a:latin typeface="Consolas" panose="020B0609020204030204" pitchFamily="49" charset="0"/>
                </a:rPr>
                <a:t>1</a:t>
              </a:r>
              <a:endParaRPr lang="zh-CN" altLang="en-US" sz="1600" dirty="0">
                <a:solidFill>
                  <a:schemeClr val="bg1"/>
                </a:solidFill>
                <a:latin typeface="Consolas" panose="020B0609020204030204" pitchFamily="49" charset="0"/>
              </a:endParaRPr>
            </a:p>
          </p:txBody>
        </p:sp>
      </p:grpSp>
      <p:grpSp>
        <p:nvGrpSpPr>
          <p:cNvPr id="262" name="组合 261">
            <a:extLst>
              <a:ext uri="{FF2B5EF4-FFF2-40B4-BE49-F238E27FC236}">
                <a16:creationId xmlns:a16="http://schemas.microsoft.com/office/drawing/2014/main" id="{6F3EC423-59EA-167B-BCD3-80D3E3375486}"/>
              </a:ext>
            </a:extLst>
          </p:cNvPr>
          <p:cNvGrpSpPr/>
          <p:nvPr/>
        </p:nvGrpSpPr>
        <p:grpSpPr>
          <a:xfrm>
            <a:off x="9063934" y="3197379"/>
            <a:ext cx="1518285" cy="666750"/>
            <a:chOff x="7526549" y="3509029"/>
            <a:chExt cx="1518153" cy="492358"/>
          </a:xfrm>
        </p:grpSpPr>
        <p:sp>
          <p:nvSpPr>
            <p:cNvPr id="263" name="思想气泡: 云 262">
              <a:extLst>
                <a:ext uri="{FF2B5EF4-FFF2-40B4-BE49-F238E27FC236}">
                  <a16:creationId xmlns:a16="http://schemas.microsoft.com/office/drawing/2014/main" id="{BA1BD6E4-B848-039F-DACE-FD59C4583AD1}"/>
                </a:ext>
              </a:extLst>
            </p:cNvPr>
            <p:cNvSpPr/>
            <p:nvPr/>
          </p:nvSpPr>
          <p:spPr>
            <a:xfrm>
              <a:off x="7526549" y="3509029"/>
              <a:ext cx="1518153" cy="492358"/>
            </a:xfrm>
            <a:prstGeom prst="cloudCallout">
              <a:avLst>
                <a:gd name="adj1" fmla="val -42610"/>
                <a:gd name="adj2" fmla="val 5943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4" name="文本框 263">
              <a:extLst>
                <a:ext uri="{FF2B5EF4-FFF2-40B4-BE49-F238E27FC236}">
                  <a16:creationId xmlns:a16="http://schemas.microsoft.com/office/drawing/2014/main" id="{7F70AB3D-74B7-3705-80C6-1C122FC7082C}"/>
                </a:ext>
              </a:extLst>
            </p:cNvPr>
            <p:cNvSpPr txBox="1"/>
            <p:nvPr/>
          </p:nvSpPr>
          <p:spPr>
            <a:xfrm>
              <a:off x="7539272" y="3589019"/>
              <a:ext cx="1445249" cy="340794"/>
            </a:xfrm>
            <a:prstGeom prst="rect">
              <a:avLst/>
            </a:prstGeom>
            <a:noFill/>
          </p:spPr>
          <p:txBody>
            <a:bodyPr wrap="square">
              <a:spAutoFit/>
            </a:bodyPr>
            <a:lstStyle/>
            <a:p>
              <a:pPr algn="ctr"/>
              <a:r>
                <a:rPr lang="en-US" altLang="zh-CN" sz="1200" dirty="0">
                  <a:latin typeface="Georgia" panose="02040502050405020303" pitchFamily="18" charset="0"/>
                </a:rPr>
                <a:t>Waiting for the door to open…</a:t>
              </a:r>
              <a:endParaRPr lang="zh-CN" altLang="en-US" sz="1200" dirty="0">
                <a:latin typeface="Georgia" panose="02040502050405020303" pitchFamily="18" charset="0"/>
              </a:endParaRPr>
            </a:p>
          </p:txBody>
        </p:sp>
      </p:grpSp>
      <p:grpSp>
        <p:nvGrpSpPr>
          <p:cNvPr id="265" name="组合 264">
            <a:extLst>
              <a:ext uri="{FF2B5EF4-FFF2-40B4-BE49-F238E27FC236}">
                <a16:creationId xmlns:a16="http://schemas.microsoft.com/office/drawing/2014/main" id="{A75257AE-527A-90F3-C781-A2C29C70E7D5}"/>
              </a:ext>
            </a:extLst>
          </p:cNvPr>
          <p:cNvGrpSpPr/>
          <p:nvPr/>
        </p:nvGrpSpPr>
        <p:grpSpPr>
          <a:xfrm>
            <a:off x="10404477" y="3323239"/>
            <a:ext cx="1423035" cy="760730"/>
            <a:chOff x="1369031" y="1386993"/>
            <a:chExt cx="1423163" cy="760700"/>
          </a:xfrm>
        </p:grpSpPr>
        <p:cxnSp>
          <p:nvCxnSpPr>
            <p:cNvPr id="266" name="直接箭头连接符 265">
              <a:extLst>
                <a:ext uri="{FF2B5EF4-FFF2-40B4-BE49-F238E27FC236}">
                  <a16:creationId xmlns:a16="http://schemas.microsoft.com/office/drawing/2014/main" id="{20DE20A7-B358-DCE2-5797-5BC18A8A8021}"/>
                </a:ext>
              </a:extLst>
            </p:cNvPr>
            <p:cNvCxnSpPr>
              <a:stCxn id="271" idx="2"/>
              <a:endCxn id="269" idx="0"/>
            </p:cNvCxnSpPr>
            <p:nvPr/>
          </p:nvCxnSpPr>
          <p:spPr>
            <a:xfrm flipH="1">
              <a:off x="1987839" y="1614313"/>
              <a:ext cx="394679" cy="183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7" name="组合 266">
              <a:extLst>
                <a:ext uri="{FF2B5EF4-FFF2-40B4-BE49-F238E27FC236}">
                  <a16:creationId xmlns:a16="http://schemas.microsoft.com/office/drawing/2014/main" id="{7793BA60-7B0A-04A3-ED7C-DED8C132E36E}"/>
                </a:ext>
              </a:extLst>
            </p:cNvPr>
            <p:cNvGrpSpPr/>
            <p:nvPr/>
          </p:nvGrpSpPr>
          <p:grpSpPr>
            <a:xfrm>
              <a:off x="2264365" y="1386993"/>
              <a:ext cx="223264" cy="261610"/>
              <a:chOff x="5930474" y="981829"/>
              <a:chExt cx="237594" cy="278402"/>
            </a:xfrm>
          </p:grpSpPr>
          <p:sp>
            <p:nvSpPr>
              <p:cNvPr id="271" name="Rectangle 55">
                <a:extLst>
                  <a:ext uri="{FF2B5EF4-FFF2-40B4-BE49-F238E27FC236}">
                    <a16:creationId xmlns:a16="http://schemas.microsoft.com/office/drawing/2014/main" id="{9D169236-1743-A575-4907-8FAF7008F4F9}"/>
                  </a:ext>
                </a:extLst>
              </p:cNvPr>
              <p:cNvSpPr>
                <a:spLocks noChangeArrowheads="1"/>
              </p:cNvSpPr>
              <p:nvPr/>
            </p:nvSpPr>
            <p:spPr bwMode="auto">
              <a:xfrm>
                <a:off x="5944353" y="1024706"/>
                <a:ext cx="223715" cy="199034"/>
              </a:xfrm>
              <a:prstGeom prst="rect">
                <a:avLst/>
              </a:prstGeom>
              <a:solidFill>
                <a:schemeClr val="bg2"/>
              </a:solidFill>
              <a:ln w="9525" cap="sq">
                <a:solidFill>
                  <a:srgbClr val="00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72" name="文本框 271">
                <a:extLst>
                  <a:ext uri="{FF2B5EF4-FFF2-40B4-BE49-F238E27FC236}">
                    <a16:creationId xmlns:a16="http://schemas.microsoft.com/office/drawing/2014/main" id="{FB92F629-DB65-DF9D-CC1F-0AA0519E680F}"/>
                  </a:ext>
                </a:extLst>
              </p:cNvPr>
              <p:cNvSpPr txBox="1"/>
              <p:nvPr/>
            </p:nvSpPr>
            <p:spPr>
              <a:xfrm>
                <a:off x="5930474" y="981829"/>
                <a:ext cx="195301" cy="278402"/>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p:txBody>
          </p:sp>
        </p:grpSp>
        <p:cxnSp>
          <p:nvCxnSpPr>
            <p:cNvPr id="268" name="直接箭头连接符 267">
              <a:extLst>
                <a:ext uri="{FF2B5EF4-FFF2-40B4-BE49-F238E27FC236}">
                  <a16:creationId xmlns:a16="http://schemas.microsoft.com/office/drawing/2014/main" id="{C1EBF8D6-8D01-AAFE-DB4D-658A3A621AB9}"/>
                </a:ext>
              </a:extLst>
            </p:cNvPr>
            <p:cNvCxnSpPr>
              <a:stCxn id="271" idx="2"/>
            </p:cNvCxnSpPr>
            <p:nvPr/>
          </p:nvCxnSpPr>
          <p:spPr>
            <a:xfrm>
              <a:off x="2382524" y="1614312"/>
              <a:ext cx="409670" cy="15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9" name="椭圆 268">
              <a:extLst>
                <a:ext uri="{FF2B5EF4-FFF2-40B4-BE49-F238E27FC236}">
                  <a16:creationId xmlns:a16="http://schemas.microsoft.com/office/drawing/2014/main" id="{F673394C-2A05-B6F2-D363-0566ECF67506}"/>
                </a:ext>
              </a:extLst>
            </p:cNvPr>
            <p:cNvSpPr/>
            <p:nvPr/>
          </p:nvSpPr>
          <p:spPr>
            <a:xfrm>
              <a:off x="1369031" y="1797854"/>
              <a:ext cx="1237615" cy="349839"/>
            </a:xfrm>
            <a:prstGeom prst="ellipse">
              <a:avLst/>
            </a:prstGeom>
            <a:solidFill>
              <a:srgbClr val="FFFF80"/>
            </a:solidFill>
            <a:ln w="28575" cap="sq">
              <a:solidFill>
                <a:srgbClr val="FF0000"/>
              </a:solidFill>
              <a:prstDash val="solid"/>
              <a:miter lim="800000"/>
            </a:ln>
          </p:spPr>
          <p:txBody>
            <a:bodyPr vert="horz" wrap="square" lIns="91440" tIns="45720" rIns="91440" bIns="45720" numCol="1" anchor="t" anchorCtr="0" compatLnSpc="1"/>
            <a:lstStyle/>
            <a:p>
              <a:endParaRPr lang="zh-CN" altLang="en-US" sz="800" dirty="0">
                <a:latin typeface="Times New Roman" panose="02020603050405020304" pitchFamily="18" charset="0"/>
                <a:cs typeface="Times New Roman" panose="02020603050405020304" pitchFamily="18" charset="0"/>
              </a:endParaRPr>
            </a:p>
          </p:txBody>
        </p:sp>
        <p:sp>
          <p:nvSpPr>
            <p:cNvPr id="270" name="文本框 269">
              <a:extLst>
                <a:ext uri="{FF2B5EF4-FFF2-40B4-BE49-F238E27FC236}">
                  <a16:creationId xmlns:a16="http://schemas.microsoft.com/office/drawing/2014/main" id="{45090929-0B3D-AA28-2AEE-995E947ACFD8}"/>
                </a:ext>
              </a:extLst>
            </p:cNvPr>
            <p:cNvSpPr txBox="1"/>
            <p:nvPr/>
          </p:nvSpPr>
          <p:spPr>
            <a:xfrm>
              <a:off x="1380166" y="1839035"/>
              <a:ext cx="1245089" cy="260292"/>
            </a:xfrm>
            <a:prstGeom prst="rect">
              <a:avLst/>
            </a:prstGeom>
            <a:noFill/>
          </p:spPr>
          <p:txBody>
            <a:bodyPr wrap="square">
              <a:spAutoFit/>
            </a:bodyPr>
            <a:lstStyle/>
            <a:p>
              <a:pPr algn="ctr"/>
              <a:r>
                <a:rPr lang="en-US" altLang="zh-CN" sz="1100" dirty="0" err="1">
                  <a:latin typeface="Georgia" panose="02040502050405020303" pitchFamily="18" charset="0"/>
                </a:rPr>
                <a:t>InPlace</a:t>
              </a:r>
              <a:r>
                <a:rPr lang="en-US" altLang="zh-CN" sz="1100" dirty="0">
                  <a:latin typeface="Georgia" panose="02040502050405020303" pitchFamily="18" charset="0"/>
                </a:rPr>
                <a:t>(Package)</a:t>
              </a:r>
            </a:p>
          </p:txBody>
        </p:sp>
      </p:grpSp>
      <p:sp>
        <p:nvSpPr>
          <p:cNvPr id="273" name="文本框 272">
            <a:extLst>
              <a:ext uri="{FF2B5EF4-FFF2-40B4-BE49-F238E27FC236}">
                <a16:creationId xmlns:a16="http://schemas.microsoft.com/office/drawing/2014/main" id="{66A8DBD0-F844-EBD2-6526-92EF0DBAD9F0}"/>
              </a:ext>
            </a:extLst>
          </p:cNvPr>
          <p:cNvSpPr txBox="1"/>
          <p:nvPr/>
        </p:nvSpPr>
        <p:spPr>
          <a:xfrm>
            <a:off x="11760200" y="3664869"/>
            <a:ext cx="276225" cy="369332"/>
          </a:xfrm>
          <a:prstGeom prst="rect">
            <a:avLst/>
          </a:prstGeom>
          <a:noFill/>
        </p:spPr>
        <p:txBody>
          <a:bodyPr wrap="square">
            <a:spAutoFit/>
          </a:bodyPr>
          <a:lstStyle/>
          <a:p>
            <a:pPr algn="ctr"/>
            <a:r>
              <a:rPr lang="en-US" altLang="zh-CN" dirty="0">
                <a:latin typeface="Georgia" panose="02040502050405020303" pitchFamily="18" charset="0"/>
              </a:rPr>
              <a:t>…</a:t>
            </a:r>
            <a:endParaRPr lang="zh-CN" altLang="en-US" dirty="0">
              <a:latin typeface="Georgia" panose="02040502050405020303" pitchFamily="18" charset="0"/>
            </a:endParaRPr>
          </a:p>
        </p:txBody>
      </p:sp>
      <p:grpSp>
        <p:nvGrpSpPr>
          <p:cNvPr id="274" name="组合 273">
            <a:extLst>
              <a:ext uri="{FF2B5EF4-FFF2-40B4-BE49-F238E27FC236}">
                <a16:creationId xmlns:a16="http://schemas.microsoft.com/office/drawing/2014/main" id="{CF07EB83-2AFC-49BF-3F30-B25AE7A722C3}"/>
              </a:ext>
            </a:extLst>
          </p:cNvPr>
          <p:cNvGrpSpPr/>
          <p:nvPr/>
        </p:nvGrpSpPr>
        <p:grpSpPr>
          <a:xfrm>
            <a:off x="10524095" y="4271306"/>
            <a:ext cx="1478915" cy="676910"/>
            <a:chOff x="7169987" y="3258240"/>
            <a:chExt cx="1390714" cy="439545"/>
          </a:xfrm>
        </p:grpSpPr>
        <p:sp>
          <p:nvSpPr>
            <p:cNvPr id="275" name="思想气泡: 云 274">
              <a:extLst>
                <a:ext uri="{FF2B5EF4-FFF2-40B4-BE49-F238E27FC236}">
                  <a16:creationId xmlns:a16="http://schemas.microsoft.com/office/drawing/2014/main" id="{A7965744-BD43-1654-59D5-741F8A368C9E}"/>
                </a:ext>
              </a:extLst>
            </p:cNvPr>
            <p:cNvSpPr/>
            <p:nvPr/>
          </p:nvSpPr>
          <p:spPr>
            <a:xfrm>
              <a:off x="7169987" y="3258240"/>
              <a:ext cx="1390714" cy="439545"/>
            </a:xfrm>
            <a:prstGeom prst="cloudCallout">
              <a:avLst>
                <a:gd name="adj1" fmla="val -20077"/>
                <a:gd name="adj2" fmla="val -65795"/>
              </a:avLst>
            </a:prstGeom>
            <a:solidFill>
              <a:srgbClr val="C3E9BD"/>
            </a:solidFill>
            <a:ln>
              <a:solidFill>
                <a:srgbClr val="4FB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76" name="文本框 275">
              <a:extLst>
                <a:ext uri="{FF2B5EF4-FFF2-40B4-BE49-F238E27FC236}">
                  <a16:creationId xmlns:a16="http://schemas.microsoft.com/office/drawing/2014/main" id="{F2184A58-7427-C84F-3031-EA034ADC94F1}"/>
                </a:ext>
              </a:extLst>
            </p:cNvPr>
            <p:cNvSpPr txBox="1"/>
            <p:nvPr/>
          </p:nvSpPr>
          <p:spPr>
            <a:xfrm>
              <a:off x="7223386" y="3306050"/>
              <a:ext cx="1310857" cy="299786"/>
            </a:xfrm>
            <a:prstGeom prst="rect">
              <a:avLst/>
            </a:prstGeom>
            <a:noFill/>
          </p:spPr>
          <p:txBody>
            <a:bodyPr wrap="square">
              <a:spAutoFit/>
            </a:bodyPr>
            <a:lstStyle/>
            <a:p>
              <a:pPr algn="ctr"/>
              <a:r>
                <a:rPr lang="en-US" altLang="zh-CN" sz="1200" dirty="0" err="1">
                  <a:latin typeface="Georgia" panose="02040502050405020303" pitchFamily="18" charset="0"/>
                </a:rPr>
                <a:t>IsOpen</a:t>
              </a:r>
              <a:r>
                <a:rPr lang="en-US" altLang="zh-CN" sz="1200" dirty="0">
                  <a:latin typeface="Georgia" panose="02040502050405020303" pitchFamily="18" charset="0"/>
                </a:rPr>
                <a:t>(Door)</a:t>
              </a:r>
            </a:p>
            <a:p>
              <a:pPr algn="ctr"/>
              <a:r>
                <a:rPr lang="en-US" altLang="zh-CN" sz="1200" dirty="0" err="1">
                  <a:latin typeface="Georgia" panose="02040502050405020303" pitchFamily="18" charset="0"/>
                </a:rPr>
                <a:t>InPlace</a:t>
              </a:r>
              <a:r>
                <a:rPr lang="en-US" altLang="zh-CN" sz="1200" dirty="0">
                  <a:latin typeface="Georgia" panose="02040502050405020303" pitchFamily="18" charset="0"/>
                </a:rPr>
                <a:t>(Package)</a:t>
              </a:r>
            </a:p>
          </p:txBody>
        </p:sp>
      </p:grpSp>
      <p:grpSp>
        <p:nvGrpSpPr>
          <p:cNvPr id="277" name="组合 276">
            <a:extLst>
              <a:ext uri="{FF2B5EF4-FFF2-40B4-BE49-F238E27FC236}">
                <a16:creationId xmlns:a16="http://schemas.microsoft.com/office/drawing/2014/main" id="{ACF07EEF-53E0-4A75-0320-2E7185EAD0A9}"/>
              </a:ext>
            </a:extLst>
          </p:cNvPr>
          <p:cNvGrpSpPr/>
          <p:nvPr/>
        </p:nvGrpSpPr>
        <p:grpSpPr>
          <a:xfrm>
            <a:off x="7007310" y="4812328"/>
            <a:ext cx="297180" cy="338455"/>
            <a:chOff x="-1229708" y="2543433"/>
            <a:chExt cx="461596" cy="526402"/>
          </a:xfrm>
        </p:grpSpPr>
        <p:sp>
          <p:nvSpPr>
            <p:cNvPr id="278" name="椭圆 277">
              <a:extLst>
                <a:ext uri="{FF2B5EF4-FFF2-40B4-BE49-F238E27FC236}">
                  <a16:creationId xmlns:a16="http://schemas.microsoft.com/office/drawing/2014/main" id="{6F74B9AC-0F42-AFD2-281C-EE07E635E184}"/>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9" name="文本框 278">
              <a:extLst>
                <a:ext uri="{FF2B5EF4-FFF2-40B4-BE49-F238E27FC236}">
                  <a16:creationId xmlns:a16="http://schemas.microsoft.com/office/drawing/2014/main" id="{883BA1F5-17E4-6773-1933-534194B2C6C8}"/>
                </a:ext>
              </a:extLst>
            </p:cNvPr>
            <p:cNvSpPr txBox="1"/>
            <p:nvPr/>
          </p:nvSpPr>
          <p:spPr>
            <a:xfrm>
              <a:off x="-1229708" y="2543433"/>
              <a:ext cx="461596" cy="526402"/>
            </a:xfrm>
            <a:prstGeom prst="rect">
              <a:avLst/>
            </a:prstGeom>
            <a:noFill/>
          </p:spPr>
          <p:txBody>
            <a:bodyPr wrap="none" rtlCol="0">
              <a:spAutoFit/>
            </a:bodyPr>
            <a:lstStyle/>
            <a:p>
              <a:r>
                <a:rPr lang="en-US" altLang="zh-CN" sz="1600" dirty="0">
                  <a:solidFill>
                    <a:schemeClr val="bg1"/>
                  </a:solidFill>
                  <a:latin typeface="Consolas" panose="020B0609020204030204" pitchFamily="49" charset="0"/>
                </a:rPr>
                <a:t>2</a:t>
              </a:r>
              <a:endParaRPr lang="zh-CN" altLang="en-US" sz="1600" dirty="0">
                <a:solidFill>
                  <a:schemeClr val="bg1"/>
                </a:solidFill>
                <a:latin typeface="Consolas" panose="020B0609020204030204" pitchFamily="49" charset="0"/>
              </a:endParaRPr>
            </a:p>
          </p:txBody>
        </p:sp>
      </p:grpSp>
      <p:grpSp>
        <p:nvGrpSpPr>
          <p:cNvPr id="280" name="组合 279">
            <a:extLst>
              <a:ext uri="{FF2B5EF4-FFF2-40B4-BE49-F238E27FC236}">
                <a16:creationId xmlns:a16="http://schemas.microsoft.com/office/drawing/2014/main" id="{947BDA70-6EE0-1225-FD16-313620583DDF}"/>
              </a:ext>
            </a:extLst>
          </p:cNvPr>
          <p:cNvGrpSpPr/>
          <p:nvPr/>
        </p:nvGrpSpPr>
        <p:grpSpPr>
          <a:xfrm>
            <a:off x="9563513" y="4915140"/>
            <a:ext cx="297180" cy="338455"/>
            <a:chOff x="-1229727" y="2563535"/>
            <a:chExt cx="461596" cy="526402"/>
          </a:xfrm>
        </p:grpSpPr>
        <p:sp>
          <p:nvSpPr>
            <p:cNvPr id="281" name="椭圆 280">
              <a:extLst>
                <a:ext uri="{FF2B5EF4-FFF2-40B4-BE49-F238E27FC236}">
                  <a16:creationId xmlns:a16="http://schemas.microsoft.com/office/drawing/2014/main" id="{F8FA9768-819D-F395-7F46-C4994A61E196}"/>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文本框 281">
              <a:extLst>
                <a:ext uri="{FF2B5EF4-FFF2-40B4-BE49-F238E27FC236}">
                  <a16:creationId xmlns:a16="http://schemas.microsoft.com/office/drawing/2014/main" id="{67ADFD7B-0BD5-258F-2BDE-6EE7A89204D3}"/>
                </a:ext>
              </a:extLst>
            </p:cNvPr>
            <p:cNvSpPr txBox="1"/>
            <p:nvPr/>
          </p:nvSpPr>
          <p:spPr>
            <a:xfrm>
              <a:off x="-1229727" y="2563535"/>
              <a:ext cx="461596" cy="526402"/>
            </a:xfrm>
            <a:prstGeom prst="rect">
              <a:avLst/>
            </a:prstGeom>
            <a:noFill/>
          </p:spPr>
          <p:txBody>
            <a:bodyPr wrap="none" rtlCol="0">
              <a:spAutoFit/>
            </a:bodyPr>
            <a:lstStyle/>
            <a:p>
              <a:r>
                <a:rPr lang="en-US" altLang="zh-CN" sz="1600" dirty="0">
                  <a:solidFill>
                    <a:schemeClr val="bg1"/>
                  </a:solidFill>
                  <a:latin typeface="Consolas" panose="020B0609020204030204" pitchFamily="49" charset="0"/>
                </a:rPr>
                <a:t>3</a:t>
              </a:r>
              <a:endParaRPr lang="zh-CN" altLang="en-US" sz="1600" dirty="0">
                <a:solidFill>
                  <a:schemeClr val="bg1"/>
                </a:solidFill>
                <a:latin typeface="Consolas" panose="020B0609020204030204" pitchFamily="49" charset="0"/>
              </a:endParaRPr>
            </a:p>
          </p:txBody>
        </p:sp>
      </p:grpSp>
      <p:grpSp>
        <p:nvGrpSpPr>
          <p:cNvPr id="283" name="组合 282">
            <a:extLst>
              <a:ext uri="{FF2B5EF4-FFF2-40B4-BE49-F238E27FC236}">
                <a16:creationId xmlns:a16="http://schemas.microsoft.com/office/drawing/2014/main" id="{9529FE98-5CFD-9B5B-0C6A-EDD75ACD0687}"/>
              </a:ext>
            </a:extLst>
          </p:cNvPr>
          <p:cNvGrpSpPr/>
          <p:nvPr/>
        </p:nvGrpSpPr>
        <p:grpSpPr>
          <a:xfrm>
            <a:off x="9575858" y="3951286"/>
            <a:ext cx="297180" cy="338455"/>
            <a:chOff x="-1244092" y="2558113"/>
            <a:chExt cx="461596" cy="526402"/>
          </a:xfrm>
        </p:grpSpPr>
        <p:sp>
          <p:nvSpPr>
            <p:cNvPr id="284" name="椭圆 283">
              <a:extLst>
                <a:ext uri="{FF2B5EF4-FFF2-40B4-BE49-F238E27FC236}">
                  <a16:creationId xmlns:a16="http://schemas.microsoft.com/office/drawing/2014/main" id="{9A250376-A1D2-F06C-5C8E-885C7A64E91E}"/>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5" name="文本框 284">
              <a:extLst>
                <a:ext uri="{FF2B5EF4-FFF2-40B4-BE49-F238E27FC236}">
                  <a16:creationId xmlns:a16="http://schemas.microsoft.com/office/drawing/2014/main" id="{E223948C-5F0A-DF4B-8B18-6F53F8512290}"/>
                </a:ext>
              </a:extLst>
            </p:cNvPr>
            <p:cNvSpPr txBox="1"/>
            <p:nvPr/>
          </p:nvSpPr>
          <p:spPr>
            <a:xfrm>
              <a:off x="-1244092" y="2558113"/>
              <a:ext cx="461596" cy="526402"/>
            </a:xfrm>
            <a:prstGeom prst="rect">
              <a:avLst/>
            </a:prstGeom>
            <a:noFill/>
          </p:spPr>
          <p:txBody>
            <a:bodyPr wrap="none" rtlCol="0">
              <a:spAutoFit/>
            </a:bodyPr>
            <a:lstStyle/>
            <a:p>
              <a:r>
                <a:rPr lang="en-US" altLang="zh-CN" sz="1600" dirty="0">
                  <a:solidFill>
                    <a:schemeClr val="bg1"/>
                  </a:solidFill>
                  <a:latin typeface="Consolas" panose="020B0609020204030204" pitchFamily="49" charset="0"/>
                </a:rPr>
                <a:t>4</a:t>
              </a:r>
              <a:endParaRPr lang="zh-CN" altLang="en-US" sz="1600" dirty="0">
                <a:solidFill>
                  <a:schemeClr val="bg1"/>
                </a:solidFill>
                <a:latin typeface="Consolas" panose="020B0609020204030204" pitchFamily="49" charset="0"/>
              </a:endParaRPr>
            </a:p>
          </p:txBody>
        </p:sp>
      </p:grpSp>
      <p:grpSp>
        <p:nvGrpSpPr>
          <p:cNvPr id="286" name="组合 285">
            <a:extLst>
              <a:ext uri="{FF2B5EF4-FFF2-40B4-BE49-F238E27FC236}">
                <a16:creationId xmlns:a16="http://schemas.microsoft.com/office/drawing/2014/main" id="{F7E072DB-A50E-1E31-0225-9F2B9F2A14C8}"/>
              </a:ext>
            </a:extLst>
          </p:cNvPr>
          <p:cNvGrpSpPr/>
          <p:nvPr/>
        </p:nvGrpSpPr>
        <p:grpSpPr>
          <a:xfrm>
            <a:off x="10471942" y="4073792"/>
            <a:ext cx="297180" cy="338455"/>
            <a:chOff x="-1229708" y="2543433"/>
            <a:chExt cx="461596" cy="526402"/>
          </a:xfrm>
        </p:grpSpPr>
        <p:sp>
          <p:nvSpPr>
            <p:cNvPr id="287" name="椭圆 286">
              <a:extLst>
                <a:ext uri="{FF2B5EF4-FFF2-40B4-BE49-F238E27FC236}">
                  <a16:creationId xmlns:a16="http://schemas.microsoft.com/office/drawing/2014/main" id="{B3627D05-C7D2-C265-B6E8-5A1B0E37AE4E}"/>
                </a:ext>
              </a:extLst>
            </p:cNvPr>
            <p:cNvSpPr/>
            <p:nvPr/>
          </p:nvSpPr>
          <p:spPr>
            <a:xfrm>
              <a:off x="-1206053" y="2634754"/>
              <a:ext cx="402873" cy="37534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8" name="文本框 287">
              <a:extLst>
                <a:ext uri="{FF2B5EF4-FFF2-40B4-BE49-F238E27FC236}">
                  <a16:creationId xmlns:a16="http://schemas.microsoft.com/office/drawing/2014/main" id="{AE71AA13-4DC2-B2F7-B35D-B02A80907799}"/>
                </a:ext>
              </a:extLst>
            </p:cNvPr>
            <p:cNvSpPr txBox="1"/>
            <p:nvPr/>
          </p:nvSpPr>
          <p:spPr>
            <a:xfrm>
              <a:off x="-1229708" y="2543433"/>
              <a:ext cx="461596" cy="526402"/>
            </a:xfrm>
            <a:prstGeom prst="rect">
              <a:avLst/>
            </a:prstGeom>
            <a:noFill/>
          </p:spPr>
          <p:txBody>
            <a:bodyPr wrap="none" rtlCol="0">
              <a:spAutoFit/>
            </a:bodyPr>
            <a:lstStyle/>
            <a:p>
              <a:r>
                <a:rPr lang="en-US" altLang="zh-CN" sz="1600" dirty="0">
                  <a:solidFill>
                    <a:schemeClr val="bg1"/>
                  </a:solidFill>
                  <a:latin typeface="Consolas" panose="020B0609020204030204" pitchFamily="49" charset="0"/>
                </a:rPr>
                <a:t>5</a:t>
              </a:r>
              <a:endParaRPr lang="zh-CN" altLang="en-US" sz="1600" dirty="0">
                <a:solidFill>
                  <a:schemeClr val="bg1"/>
                </a:solidFill>
                <a:latin typeface="Consolas" panose="020B0609020204030204" pitchFamily="49" charset="0"/>
              </a:endParaRPr>
            </a:p>
          </p:txBody>
        </p:sp>
      </p:grpSp>
      <p:sp>
        <p:nvSpPr>
          <p:cNvPr id="289" name="任意多边形: 形状 288">
            <a:extLst>
              <a:ext uri="{FF2B5EF4-FFF2-40B4-BE49-F238E27FC236}">
                <a16:creationId xmlns:a16="http://schemas.microsoft.com/office/drawing/2014/main" id="{258539B2-B7B5-508C-0B28-7CC6A4D590F7}"/>
              </a:ext>
            </a:extLst>
          </p:cNvPr>
          <p:cNvSpPr/>
          <p:nvPr/>
        </p:nvSpPr>
        <p:spPr>
          <a:xfrm>
            <a:off x="11286795" y="3555304"/>
            <a:ext cx="312255" cy="181729"/>
          </a:xfrm>
          <a:custGeom>
            <a:avLst/>
            <a:gdLst>
              <a:gd name="connsiteX0" fmla="*/ 20622 w 238552"/>
              <a:gd name="connsiteY0" fmla="*/ 0 h 200269"/>
              <a:gd name="connsiteX1" fmla="*/ 20622 w 238552"/>
              <a:gd name="connsiteY1" fmla="*/ 190500 h 200269"/>
              <a:gd name="connsiteX2" fmla="*/ 234934 w 238552"/>
              <a:gd name="connsiteY2" fmla="*/ 157162 h 200269"/>
              <a:gd name="connsiteX3" fmla="*/ 134922 w 238552"/>
              <a:gd name="connsiteY3" fmla="*/ 23812 h 200269"/>
              <a:gd name="connsiteX0-1" fmla="*/ 51809 w 269739"/>
              <a:gd name="connsiteY0-2" fmla="*/ 0 h 181234"/>
              <a:gd name="connsiteX1-3" fmla="*/ 11362 w 269739"/>
              <a:gd name="connsiteY1-4" fmla="*/ 164275 h 181234"/>
              <a:gd name="connsiteX2-5" fmla="*/ 266121 w 269739"/>
              <a:gd name="connsiteY2-6" fmla="*/ 157162 h 181234"/>
              <a:gd name="connsiteX3-7" fmla="*/ 166109 w 269739"/>
              <a:gd name="connsiteY3-8" fmla="*/ 23812 h 181234"/>
              <a:gd name="connsiteX0-9" fmla="*/ 54580 w 311712"/>
              <a:gd name="connsiteY0-10" fmla="*/ 0 h 177153"/>
              <a:gd name="connsiteX1-11" fmla="*/ 14133 w 311712"/>
              <a:gd name="connsiteY1-12" fmla="*/ 164275 h 177153"/>
              <a:gd name="connsiteX2-13" fmla="*/ 309338 w 311712"/>
              <a:gd name="connsiteY2-14" fmla="*/ 147625 h 177153"/>
              <a:gd name="connsiteX3-15" fmla="*/ 168880 w 311712"/>
              <a:gd name="connsiteY3-16" fmla="*/ 23812 h 177153"/>
              <a:gd name="connsiteX0-17" fmla="*/ 54580 w 311983"/>
              <a:gd name="connsiteY0-18" fmla="*/ 4798 h 181951"/>
              <a:gd name="connsiteX1-19" fmla="*/ 14133 w 311983"/>
              <a:gd name="connsiteY1-20" fmla="*/ 169073 h 181951"/>
              <a:gd name="connsiteX2-21" fmla="*/ 309338 w 311983"/>
              <a:gd name="connsiteY2-22" fmla="*/ 152423 h 181951"/>
              <a:gd name="connsiteX3-23" fmla="*/ 180775 w 311983"/>
              <a:gd name="connsiteY3-24" fmla="*/ 0 h 181951"/>
            </a:gdLst>
            <a:ahLst/>
            <a:cxnLst>
              <a:cxn ang="0">
                <a:pos x="connsiteX0-1" y="connsiteY0-2"/>
              </a:cxn>
              <a:cxn ang="0">
                <a:pos x="connsiteX1-3" y="connsiteY1-4"/>
              </a:cxn>
              <a:cxn ang="0">
                <a:pos x="connsiteX2-5" y="connsiteY2-6"/>
              </a:cxn>
              <a:cxn ang="0">
                <a:pos x="connsiteX3-7" y="connsiteY3-8"/>
              </a:cxn>
            </a:cxnLst>
            <a:rect l="l" t="t" r="r" b="b"/>
            <a:pathLst>
              <a:path w="311983" h="181951">
                <a:moveTo>
                  <a:pt x="54580" y="4798"/>
                </a:moveTo>
                <a:cubicBezTo>
                  <a:pt x="36720" y="86951"/>
                  <a:pt x="-28327" y="144469"/>
                  <a:pt x="14133" y="169073"/>
                </a:cubicBezTo>
                <a:cubicBezTo>
                  <a:pt x="56593" y="193677"/>
                  <a:pt x="290288" y="180204"/>
                  <a:pt x="309338" y="152423"/>
                </a:cubicBezTo>
                <a:cubicBezTo>
                  <a:pt x="328388" y="124642"/>
                  <a:pt x="240306" y="52784"/>
                  <a:pt x="180775" y="0"/>
                </a:cubicBezTo>
              </a:path>
            </a:pathLst>
          </a:custGeom>
          <a:noFill/>
          <a:ln w="28575">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文本框 289">
            <a:extLst>
              <a:ext uri="{FF2B5EF4-FFF2-40B4-BE49-F238E27FC236}">
                <a16:creationId xmlns:a16="http://schemas.microsoft.com/office/drawing/2014/main" id="{BB21C019-5E98-371C-4D0D-FE3B8D595F44}"/>
              </a:ext>
            </a:extLst>
          </p:cNvPr>
          <p:cNvSpPr txBox="1"/>
          <p:nvPr/>
        </p:nvSpPr>
        <p:spPr>
          <a:xfrm>
            <a:off x="7737794" y="6061895"/>
            <a:ext cx="1196975" cy="276860"/>
          </a:xfrm>
          <a:prstGeom prst="rect">
            <a:avLst/>
          </a:prstGeom>
          <a:noFill/>
        </p:spPr>
        <p:txBody>
          <a:bodyPr wrap="square">
            <a:spAutoFit/>
          </a:bodyPr>
          <a:lstStyle/>
          <a:p>
            <a:pPr algn="ctr"/>
            <a:r>
              <a:rPr lang="en-US" altLang="zh-CN" sz="1200" dirty="0">
                <a:latin typeface="Georgia" panose="02040502050405020303" pitchFamily="18" charset="0"/>
              </a:rPr>
              <a:t>Walk(Package)</a:t>
            </a:r>
            <a:endParaRPr lang="zh-CN" altLang="en-US" sz="1200" dirty="0">
              <a:latin typeface="Georgia" panose="02040502050405020303" pitchFamily="18" charset="0"/>
            </a:endParaRPr>
          </a:p>
        </p:txBody>
      </p:sp>
      <p:grpSp>
        <p:nvGrpSpPr>
          <p:cNvPr id="291" name="组合 290">
            <a:extLst>
              <a:ext uri="{FF2B5EF4-FFF2-40B4-BE49-F238E27FC236}">
                <a16:creationId xmlns:a16="http://schemas.microsoft.com/office/drawing/2014/main" id="{90326D3B-D807-9390-F47F-104DAB72034C}"/>
              </a:ext>
            </a:extLst>
          </p:cNvPr>
          <p:cNvGrpSpPr/>
          <p:nvPr/>
        </p:nvGrpSpPr>
        <p:grpSpPr>
          <a:xfrm>
            <a:off x="10543989" y="5083968"/>
            <a:ext cx="1432720" cy="1429545"/>
            <a:chOff x="903450" y="2952390"/>
            <a:chExt cx="3590064" cy="3582506"/>
          </a:xfrm>
        </p:grpSpPr>
        <p:grpSp>
          <p:nvGrpSpPr>
            <p:cNvPr id="292" name="组合 291">
              <a:extLst>
                <a:ext uri="{FF2B5EF4-FFF2-40B4-BE49-F238E27FC236}">
                  <a16:creationId xmlns:a16="http://schemas.microsoft.com/office/drawing/2014/main" id="{C1F2E67B-E108-AF35-4FC8-C5A6693BB820}"/>
                </a:ext>
              </a:extLst>
            </p:cNvPr>
            <p:cNvGrpSpPr/>
            <p:nvPr/>
          </p:nvGrpSpPr>
          <p:grpSpPr>
            <a:xfrm>
              <a:off x="903450" y="2952390"/>
              <a:ext cx="3590064" cy="3582506"/>
              <a:chOff x="903450" y="2952390"/>
              <a:chExt cx="3590064" cy="3582506"/>
            </a:xfrm>
          </p:grpSpPr>
          <p:pic>
            <p:nvPicPr>
              <p:cNvPr id="295" name="图片 294">
                <a:extLst>
                  <a:ext uri="{FF2B5EF4-FFF2-40B4-BE49-F238E27FC236}">
                    <a16:creationId xmlns:a16="http://schemas.microsoft.com/office/drawing/2014/main" id="{27BEB426-DF98-E251-6817-E246DDB440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50" y="2952390"/>
                <a:ext cx="3590064" cy="3582506"/>
              </a:xfrm>
              <a:prstGeom prst="rect">
                <a:avLst/>
              </a:prstGeom>
            </p:spPr>
          </p:pic>
          <p:pic>
            <p:nvPicPr>
              <p:cNvPr id="296" name="图片 295">
                <a:extLst>
                  <a:ext uri="{FF2B5EF4-FFF2-40B4-BE49-F238E27FC236}">
                    <a16:creationId xmlns:a16="http://schemas.microsoft.com/office/drawing/2014/main" id="{CA337383-3B8B-7078-1B0A-671A0BA5B2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78" y="3876164"/>
                <a:ext cx="372144" cy="386276"/>
              </a:xfrm>
              <a:prstGeom prst="rect">
                <a:avLst/>
              </a:prstGeom>
            </p:spPr>
          </p:pic>
        </p:grpSp>
        <p:pic>
          <p:nvPicPr>
            <p:cNvPr id="293" name="图片 292">
              <a:extLst>
                <a:ext uri="{FF2B5EF4-FFF2-40B4-BE49-F238E27FC236}">
                  <a16:creationId xmlns:a16="http://schemas.microsoft.com/office/drawing/2014/main" id="{6489FB7B-D4F4-219B-02AB-7E905D90E0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722235" y="3447970"/>
              <a:ext cx="348536" cy="344067"/>
            </a:xfrm>
            <a:prstGeom prst="rect">
              <a:avLst/>
            </a:prstGeom>
          </p:spPr>
        </p:pic>
        <p:pic>
          <p:nvPicPr>
            <p:cNvPr id="294" name="图片 293">
              <a:extLst>
                <a:ext uri="{FF2B5EF4-FFF2-40B4-BE49-F238E27FC236}">
                  <a16:creationId xmlns:a16="http://schemas.microsoft.com/office/drawing/2014/main" id="{F1FCE8EF-D122-4E4D-CC6E-714FA7EA44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78" y="4742960"/>
              <a:ext cx="372144" cy="386276"/>
            </a:xfrm>
            <a:prstGeom prst="rect">
              <a:avLst/>
            </a:prstGeom>
          </p:spPr>
        </p:pic>
      </p:grpSp>
      <p:sp>
        <p:nvSpPr>
          <p:cNvPr id="297" name="椭圆 296">
            <a:extLst>
              <a:ext uri="{FF2B5EF4-FFF2-40B4-BE49-F238E27FC236}">
                <a16:creationId xmlns:a16="http://schemas.microsoft.com/office/drawing/2014/main" id="{A34D28F1-16BA-7916-8274-977642123177}"/>
              </a:ext>
            </a:extLst>
          </p:cNvPr>
          <p:cNvSpPr/>
          <p:nvPr/>
        </p:nvSpPr>
        <p:spPr>
          <a:xfrm>
            <a:off x="9482689" y="6039645"/>
            <a:ext cx="734862" cy="355594"/>
          </a:xfrm>
          <a:prstGeom prst="ellipse">
            <a:avLst/>
          </a:prstGeom>
          <a:solidFill>
            <a:schemeClr val="bg1"/>
          </a:solidFill>
          <a:ln w="19050">
            <a:solidFill>
              <a:srgbClr val="4FB83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Georgia" panose="02040502050405020303" pitchFamily="18" charset="0"/>
            </a:endParaRPr>
          </a:p>
        </p:txBody>
      </p:sp>
      <p:sp>
        <p:nvSpPr>
          <p:cNvPr id="18" name="文本框 17">
            <a:extLst>
              <a:ext uri="{FF2B5EF4-FFF2-40B4-BE49-F238E27FC236}">
                <a16:creationId xmlns:a16="http://schemas.microsoft.com/office/drawing/2014/main" id="{13C0A42D-EEB8-AD03-35F0-5495ABD1EC57}"/>
              </a:ext>
            </a:extLst>
          </p:cNvPr>
          <p:cNvSpPr txBox="1"/>
          <p:nvPr/>
        </p:nvSpPr>
        <p:spPr>
          <a:xfrm>
            <a:off x="4354863" y="5963078"/>
            <a:ext cx="1376966" cy="523220"/>
          </a:xfrm>
          <a:prstGeom prst="rect">
            <a:avLst/>
          </a:prstGeom>
          <a:noFill/>
        </p:spPr>
        <p:txBody>
          <a:bodyPr wrap="square">
            <a:spAutoFit/>
          </a:bodyPr>
          <a:lstStyle/>
          <a:p>
            <a:pPr algn="ctr"/>
            <a:r>
              <a:rPr lang="en-US" altLang="zh-CN" sz="1400" b="1" dirty="0">
                <a:latin typeface="Georgia" panose="02040502050405020303" pitchFamily="18" charset="0"/>
              </a:rPr>
              <a:t>Intention </a:t>
            </a:r>
          </a:p>
          <a:p>
            <a:pPr algn="ctr"/>
            <a:r>
              <a:rPr lang="en-US" altLang="zh-CN" sz="1400" b="1" dirty="0">
                <a:latin typeface="Georgia" panose="02040502050405020303" pitchFamily="18" charset="0"/>
              </a:rPr>
              <a:t>Queue</a:t>
            </a:r>
            <a:endParaRPr lang="zh-CN" altLang="en-US" sz="1400" b="1" dirty="0">
              <a:latin typeface="Georgia" panose="02040502050405020303" pitchFamily="18" charset="0"/>
            </a:endParaRPr>
          </a:p>
        </p:txBody>
      </p:sp>
      <p:pic>
        <p:nvPicPr>
          <p:cNvPr id="360" name="图片 359">
            <a:extLst>
              <a:ext uri="{FF2B5EF4-FFF2-40B4-BE49-F238E27FC236}">
                <a16:creationId xmlns:a16="http://schemas.microsoft.com/office/drawing/2014/main" id="{0938C919-2514-261A-77AE-C9269EC47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972" y="3893026"/>
            <a:ext cx="3069034" cy="1871731"/>
          </a:xfrm>
          <a:prstGeom prst="rect">
            <a:avLst/>
          </a:prstGeom>
        </p:spPr>
      </p:pic>
      <p:sp>
        <p:nvSpPr>
          <p:cNvPr id="361" name="文本框 17">
            <a:extLst>
              <a:ext uri="{FF2B5EF4-FFF2-40B4-BE49-F238E27FC236}">
                <a16:creationId xmlns:a16="http://schemas.microsoft.com/office/drawing/2014/main" id="{AFFB9A1E-E57F-3791-636B-A9B1573F43E2}"/>
              </a:ext>
            </a:extLst>
          </p:cNvPr>
          <p:cNvSpPr txBox="1"/>
          <p:nvPr/>
        </p:nvSpPr>
        <p:spPr>
          <a:xfrm>
            <a:off x="1164657" y="5714384"/>
            <a:ext cx="2226278" cy="58477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1600" dirty="0"/>
              <a:t>Robot i's Belief Space</a:t>
            </a:r>
          </a:p>
          <a:p>
            <a:pPr algn="ctr"/>
            <a:r>
              <a:rPr lang="en-US" altLang="zh-CN" sz="1600" dirty="0"/>
              <a:t> (j: Index in the Queue)</a:t>
            </a:r>
          </a:p>
        </p:txBody>
      </p:sp>
      <p:pic>
        <p:nvPicPr>
          <p:cNvPr id="346" name="图片 345">
            <a:extLst>
              <a:ext uri="{FF2B5EF4-FFF2-40B4-BE49-F238E27FC236}">
                <a16:creationId xmlns:a16="http://schemas.microsoft.com/office/drawing/2014/main" id="{C131AA9C-A3ED-6773-7E8F-F53A57AFBD0C}"/>
              </a:ext>
            </a:extLst>
          </p:cNvPr>
          <p:cNvPicPr>
            <a:picLocks noChangeAspect="1"/>
          </p:cNvPicPr>
          <p:nvPr/>
        </p:nvPicPr>
        <p:blipFill>
          <a:blip r:embed="rId7"/>
          <a:stretch>
            <a:fillRect/>
          </a:stretch>
        </p:blipFill>
        <p:spPr>
          <a:xfrm>
            <a:off x="6833885" y="202826"/>
            <a:ext cx="2641000" cy="1419477"/>
          </a:xfrm>
          <a:prstGeom prst="rect">
            <a:avLst/>
          </a:prstGeom>
        </p:spPr>
      </p:pic>
      <p:pic>
        <p:nvPicPr>
          <p:cNvPr id="386" name="图片 385">
            <a:extLst>
              <a:ext uri="{FF2B5EF4-FFF2-40B4-BE49-F238E27FC236}">
                <a16:creationId xmlns:a16="http://schemas.microsoft.com/office/drawing/2014/main" id="{0ECED5EB-0636-4A96-53CB-7F8EEA3D610B}"/>
              </a:ext>
            </a:extLst>
          </p:cNvPr>
          <p:cNvPicPr>
            <a:picLocks noChangeAspect="1"/>
          </p:cNvPicPr>
          <p:nvPr/>
        </p:nvPicPr>
        <p:blipFill>
          <a:blip r:embed="rId8"/>
          <a:stretch>
            <a:fillRect/>
          </a:stretch>
        </p:blipFill>
        <p:spPr>
          <a:xfrm>
            <a:off x="9413900" y="196781"/>
            <a:ext cx="2619959" cy="1391853"/>
          </a:xfrm>
          <a:prstGeom prst="rect">
            <a:avLst/>
          </a:prstGeom>
        </p:spPr>
      </p:pic>
    </p:spTree>
    <p:extLst>
      <p:ext uri="{BB962C8B-B14F-4D97-AF65-F5344CB8AC3E}">
        <p14:creationId xmlns:p14="http://schemas.microsoft.com/office/powerpoint/2010/main" val="1541062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38560-C6FD-8B90-47BE-2A7E390578C8}"/>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A53A351B-4226-77B2-48C5-305F344E192C}"/>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7C922027-7068-9A83-6DFF-B447B34B2205}"/>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5E69C3D-B30C-7A45-0D09-AB63B101021A}"/>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2EE924C-F52A-0CAD-40D5-DE5963B00BFA}"/>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C629869A-A0CE-4DAC-955E-DD0EDB3AFE77}"/>
                  </a:ext>
                </a:extLst>
              </p:cNvPr>
              <p:cNvSpPr txBox="1">
                <a:spLocks/>
              </p:cNvSpPr>
              <p:nvPr/>
            </p:nvSpPr>
            <p:spPr>
              <a:xfrm>
                <a:off x="535966" y="1068631"/>
                <a:ext cx="11168354" cy="55896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mj-ea"/>
                  <a:buAutoNum type="circleNumDbPlain" startAt="3"/>
                </a:pPr>
                <a:r>
                  <a:rPr lang="en-US" altLang="zh-CN" sz="2000" b="1" dirty="0">
                    <a:latin typeface="微软雅黑" panose="020B0503020204020204" pitchFamily="34" charset="-122"/>
                    <a:ea typeface="微软雅黑" panose="020B0503020204020204" pitchFamily="34" charset="-122"/>
                  </a:rPr>
                  <a:t>Optional Plugin: Subtree Pre-Planning</a:t>
                </a:r>
              </a:p>
              <a:p>
                <a:pPr lvl="1">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During planning: Repeated tree generation due to overlapping action spaces</a:t>
                </a:r>
              </a:p>
              <a:p>
                <a:pPr lvl="1">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During execution: High communication overhead from short-horizon atomic actions</a:t>
                </a:r>
                <a:endParaRPr lang="en-US" altLang="zh-CN" b="1" dirty="0">
                  <a:latin typeface="微软雅黑" panose="020B0503020204020204" pitchFamily="34" charset="-122"/>
                  <a:ea typeface="微软雅黑" panose="020B0503020204020204" pitchFamily="34" charset="-122"/>
                </a:endParaRPr>
              </a:p>
              <a:p>
                <a:pPr marL="514350" indent="-514350">
                  <a:lnSpc>
                    <a:spcPct val="100000"/>
                  </a:lnSpc>
                  <a:buFont typeface="+mj-ea"/>
                  <a:buAutoNum type="circleNumDbPlain" startAt="3"/>
                </a:pPr>
                <a:endParaRPr lang="en-US" altLang="zh-CN" sz="2000" b="1" dirty="0">
                  <a:latin typeface="微软雅黑" panose="020B0503020204020204" pitchFamily="34" charset="-122"/>
                  <a:ea typeface="微软雅黑" panose="020B0503020204020204" pitchFamily="34" charset="-122"/>
                </a:endParaRPr>
              </a:p>
              <a:p>
                <a:pPr marL="514350" indent="-514350">
                  <a:lnSpc>
                    <a:spcPct val="100000"/>
                  </a:lnSpc>
                  <a:buFont typeface="+mj-ea"/>
                  <a:buAutoNum type="circleNumDbPlain" startAt="3"/>
                </a:pPr>
                <a:endParaRPr lang="en-US" altLang="zh-CN" sz="2000" b="1" dirty="0">
                  <a:latin typeface="微软雅黑" panose="020B0503020204020204" pitchFamily="34" charset="-122"/>
                  <a:ea typeface="微软雅黑" panose="020B0503020204020204" pitchFamily="34" charset="-122"/>
                </a:endParaRPr>
              </a:p>
              <a:p>
                <a:pPr marL="514350" indent="-514350">
                  <a:lnSpc>
                    <a:spcPct val="100000"/>
                  </a:lnSpc>
                  <a:buFont typeface="+mj-ea"/>
                  <a:buAutoNum type="circleNumDbPlain" startAt="3"/>
                </a:pPr>
                <a:endParaRPr lang="en-US" altLang="zh-CN" sz="2000" b="1" dirty="0">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b="1"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Acquiring task-related action sequences via LLM</a:t>
                </a:r>
              </a:p>
              <a:p>
                <a:pPr lvl="2">
                  <a:lnSpc>
                    <a:spcPct val="10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Preconditions, Add Effects, and Delete Effects of the Action Sequence </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𝐴</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m:rPr>
                            <m:sty m:val="p"/>
                          </m:rPr>
                          <a:rPr lang="en-US" altLang="zh-CN" sz="1800" i="1">
                            <a:latin typeface="Cambria Math" panose="02040503050406030204" pitchFamily="18" charset="0"/>
                            <a:ea typeface="微软雅黑" panose="020B0503020204020204" pitchFamily="34" charset="-122"/>
                          </a:rPr>
                          <m:t>a</m:t>
                        </m:r>
                      </m:e>
                      <m:sub>
                        <m:r>
                          <a:rPr lang="en-US" altLang="zh-CN" sz="1800" b="0" i="1" smtClean="0">
                            <a:latin typeface="Cambria Math" panose="02040503050406030204" pitchFamily="18" charset="0"/>
                            <a:ea typeface="微软雅黑" panose="020B0503020204020204" pitchFamily="34" charset="-122"/>
                          </a:rPr>
                          <m:t>1</m:t>
                        </m:r>
                      </m:sub>
                    </m:sSub>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m:rPr>
                            <m:sty m:val="p"/>
                          </m:rPr>
                          <a:rPr lang="en-US" altLang="zh-CN" sz="1800" i="1">
                            <a:latin typeface="Cambria Math" panose="02040503050406030204" pitchFamily="18" charset="0"/>
                            <a:ea typeface="微软雅黑" panose="020B0503020204020204" pitchFamily="34" charset="-122"/>
                          </a:rPr>
                          <m:t>a</m:t>
                        </m:r>
                      </m:e>
                      <m:sub>
                        <m:r>
                          <a:rPr lang="en-US" altLang="zh-CN" sz="1800" i="1">
                            <a:latin typeface="Cambria Math" panose="02040503050406030204" pitchFamily="18" charset="0"/>
                            <a:ea typeface="微软雅黑" panose="020B0503020204020204" pitchFamily="34" charset="-122"/>
                          </a:rPr>
                          <m:t>1</m:t>
                        </m:r>
                      </m:sub>
                    </m:sSub>
                    <m:r>
                      <a:rPr lang="en-US" altLang="zh-CN" sz="1800" b="0" i="1" smtClean="0">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m:rPr>
                            <m:sty m:val="p"/>
                          </m:rPr>
                          <a:rPr lang="en-US" altLang="zh-CN" sz="1800" i="1">
                            <a:latin typeface="Cambria Math" panose="02040503050406030204" pitchFamily="18" charset="0"/>
                            <a:ea typeface="微软雅黑" panose="020B0503020204020204" pitchFamily="34" charset="-122"/>
                          </a:rPr>
                          <m:t>a</m:t>
                        </m:r>
                      </m:e>
                      <m:sub>
                        <m:r>
                          <a:rPr lang="en-US" altLang="zh-CN" sz="1800" i="1">
                            <a:latin typeface="Cambria Math" panose="02040503050406030204" pitchFamily="18" charset="0"/>
                            <a:ea typeface="微软雅黑" panose="020B0503020204020204" pitchFamily="34" charset="-122"/>
                          </a:rPr>
                          <m:t>1</m:t>
                        </m:r>
                      </m:sub>
                    </m:sSub>
                    <m:r>
                      <a:rPr lang="en-US" altLang="zh-CN" sz="1800" b="0" i="1" smtClean="0">
                        <a:latin typeface="Cambria Math" panose="02040503050406030204" pitchFamily="18" charset="0"/>
                        <a:ea typeface="微软雅黑" panose="020B0503020204020204" pitchFamily="34" charset="-122"/>
                      </a:rPr>
                      <m:t>)</m:t>
                    </m:r>
                  </m:oMath>
                </a14:m>
                <a:endParaRPr lang="en-US" altLang="zh-CN" sz="1800" dirty="0">
                  <a:latin typeface="微软雅黑" panose="020B0503020204020204" pitchFamily="34" charset="-122"/>
                  <a:ea typeface="微软雅黑" panose="020B0503020204020204" pitchFamily="34" charset="-122"/>
                </a:endParaRPr>
              </a:p>
              <a:p>
                <a:pPr lvl="2">
                  <a:lnSpc>
                    <a:spcPct val="10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marL="914400" lvl="2"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marL="914400" lvl="2"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Subtree Pre-Planning</a:t>
                </a:r>
              </a:p>
              <a:p>
                <a:pPr lvl="2">
                  <a:lnSpc>
                    <a:spcPct val="10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Iterative one-step expansion to generate the subtree of </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𝐴</m:t>
                    </m:r>
                  </m:oMath>
                </a14:m>
                <a:endParaRPr lang="en-US" altLang="zh-CN" sz="1800" b="0" dirty="0">
                  <a:latin typeface="微软雅黑" panose="020B0503020204020204" pitchFamily="34" charset="-122"/>
                  <a:ea typeface="微软雅黑" panose="020B0503020204020204" pitchFamily="34" charset="-122"/>
                </a:endParaRPr>
              </a:p>
            </p:txBody>
          </p:sp>
        </mc:Choice>
        <mc:Fallback xmlns="">
          <p:sp>
            <p:nvSpPr>
              <p:cNvPr id="5" name="内容占位符 1">
                <a:extLst>
                  <a:ext uri="{FF2B5EF4-FFF2-40B4-BE49-F238E27FC236}">
                    <a16:creationId xmlns:a16="http://schemas.microsoft.com/office/drawing/2014/main" id="{C629869A-A0CE-4DAC-955E-DD0EDB3AFE77}"/>
                  </a:ext>
                </a:extLst>
              </p:cNvPr>
              <p:cNvSpPr txBox="1">
                <a:spLocks noRot="1" noChangeAspect="1" noMove="1" noResize="1" noEditPoints="1" noAdjustHandles="1" noChangeArrowheads="1" noChangeShapeType="1" noTextEdit="1"/>
              </p:cNvSpPr>
              <p:nvPr/>
            </p:nvSpPr>
            <p:spPr>
              <a:xfrm>
                <a:off x="535966" y="1068631"/>
                <a:ext cx="11168354" cy="5589649"/>
              </a:xfrm>
              <a:prstGeom prst="rect">
                <a:avLst/>
              </a:prstGeom>
              <a:blipFill>
                <a:blip r:embed="rId3"/>
                <a:stretch>
                  <a:fillRect l="-710" t="-1091"/>
                </a:stretch>
              </a:blipFill>
            </p:spPr>
            <p:txBody>
              <a:bodyPr/>
              <a:lstStyle/>
              <a:p>
                <a:r>
                  <a:rPr lang="zh-CN" altLang="en-US">
                    <a:noFill/>
                  </a:rPr>
                  <a:t> </a:t>
                </a:r>
              </a:p>
            </p:txBody>
          </p:sp>
        </mc:Fallback>
      </mc:AlternateContent>
      <p:pic>
        <p:nvPicPr>
          <p:cNvPr id="192" name="图片 191">
            <a:extLst>
              <a:ext uri="{FF2B5EF4-FFF2-40B4-BE49-F238E27FC236}">
                <a16:creationId xmlns:a16="http://schemas.microsoft.com/office/drawing/2014/main" id="{97E046BC-F29B-B599-5132-137DB6D87D2D}"/>
              </a:ext>
            </a:extLst>
          </p:cNvPr>
          <p:cNvPicPr>
            <a:picLocks noChangeAspect="1"/>
          </p:cNvPicPr>
          <p:nvPr/>
        </p:nvPicPr>
        <p:blipFill>
          <a:blip r:embed="rId4"/>
          <a:stretch>
            <a:fillRect/>
          </a:stretch>
        </p:blipFill>
        <p:spPr>
          <a:xfrm>
            <a:off x="985188" y="2457281"/>
            <a:ext cx="10372056" cy="1631740"/>
          </a:xfrm>
          <a:prstGeom prst="rect">
            <a:avLst/>
          </a:prstGeom>
        </p:spPr>
      </p:pic>
      <p:grpSp>
        <p:nvGrpSpPr>
          <p:cNvPr id="194" name="组合 193">
            <a:extLst>
              <a:ext uri="{FF2B5EF4-FFF2-40B4-BE49-F238E27FC236}">
                <a16:creationId xmlns:a16="http://schemas.microsoft.com/office/drawing/2014/main" id="{A5EF627E-F096-B0F3-2962-165BCD6DBCEA}"/>
              </a:ext>
            </a:extLst>
          </p:cNvPr>
          <p:cNvGrpSpPr/>
          <p:nvPr/>
        </p:nvGrpSpPr>
        <p:grpSpPr>
          <a:xfrm>
            <a:off x="1391873" y="4950047"/>
            <a:ext cx="10560873" cy="662792"/>
            <a:chOff x="1344386" y="3928688"/>
            <a:chExt cx="8748356" cy="516466"/>
          </a:xfrm>
        </p:grpSpPr>
        <p:pic>
          <p:nvPicPr>
            <p:cNvPr id="18" name="图片 17">
              <a:extLst>
                <a:ext uri="{FF2B5EF4-FFF2-40B4-BE49-F238E27FC236}">
                  <a16:creationId xmlns:a16="http://schemas.microsoft.com/office/drawing/2014/main" id="{EA5D78CE-3B4A-7FB2-02D4-739A8DEA8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386" y="3928688"/>
              <a:ext cx="2577231" cy="514523"/>
            </a:xfrm>
            <a:prstGeom prst="rect">
              <a:avLst/>
            </a:prstGeom>
          </p:spPr>
        </p:pic>
        <p:pic>
          <p:nvPicPr>
            <p:cNvPr id="54" name="图片 53">
              <a:extLst>
                <a:ext uri="{FF2B5EF4-FFF2-40B4-BE49-F238E27FC236}">
                  <a16:creationId xmlns:a16="http://schemas.microsoft.com/office/drawing/2014/main" id="{BFB9D861-8E0C-2C7C-B058-FD1CB1BC52BC}"/>
                </a:ext>
              </a:extLst>
            </p:cNvPr>
            <p:cNvPicPr>
              <a:picLocks noChangeAspect="1"/>
            </p:cNvPicPr>
            <p:nvPr/>
          </p:nvPicPr>
          <p:blipFill>
            <a:blip r:embed="rId6">
              <a:extLst>
                <a:ext uri="{28A0092B-C50C-407E-A947-70E740481C1C}">
                  <a14:useLocalDpi xmlns:a14="http://schemas.microsoft.com/office/drawing/2010/main" val="0"/>
                </a:ext>
              </a:extLst>
            </a:blip>
            <a:srcRect b="48808"/>
            <a:stretch/>
          </p:blipFill>
          <p:spPr>
            <a:xfrm>
              <a:off x="4346620" y="3939422"/>
              <a:ext cx="2520748" cy="503789"/>
            </a:xfrm>
            <a:prstGeom prst="rect">
              <a:avLst/>
            </a:prstGeom>
          </p:spPr>
        </p:pic>
        <p:pic>
          <p:nvPicPr>
            <p:cNvPr id="193" name="图片 192">
              <a:extLst>
                <a:ext uri="{FF2B5EF4-FFF2-40B4-BE49-F238E27FC236}">
                  <a16:creationId xmlns:a16="http://schemas.microsoft.com/office/drawing/2014/main" id="{C7AA05CA-05FD-FD92-BCC3-E53DFE44F711}"/>
                </a:ext>
              </a:extLst>
            </p:cNvPr>
            <p:cNvPicPr>
              <a:picLocks noChangeAspect="1"/>
            </p:cNvPicPr>
            <p:nvPr/>
          </p:nvPicPr>
          <p:blipFill>
            <a:blip r:embed="rId6">
              <a:extLst>
                <a:ext uri="{28A0092B-C50C-407E-A947-70E740481C1C}">
                  <a14:useLocalDpi xmlns:a14="http://schemas.microsoft.com/office/drawing/2010/main" val="0"/>
                </a:ext>
              </a:extLst>
            </a:blip>
            <a:srcRect t="52815"/>
            <a:stretch/>
          </p:blipFill>
          <p:spPr>
            <a:xfrm>
              <a:off x="7405351" y="3950098"/>
              <a:ext cx="2687391" cy="495056"/>
            </a:xfrm>
            <a:prstGeom prst="rect">
              <a:avLst/>
            </a:prstGeom>
          </p:spPr>
        </p:pic>
      </p:grpSp>
      <p:pic>
        <p:nvPicPr>
          <p:cNvPr id="2" name="图片 1">
            <a:extLst>
              <a:ext uri="{FF2B5EF4-FFF2-40B4-BE49-F238E27FC236}">
                <a16:creationId xmlns:a16="http://schemas.microsoft.com/office/drawing/2014/main" id="{E3A5D963-B15D-235E-F1BF-2731309772C4}"/>
              </a:ext>
            </a:extLst>
          </p:cNvPr>
          <p:cNvPicPr>
            <a:picLocks noChangeAspect="1"/>
          </p:cNvPicPr>
          <p:nvPr/>
        </p:nvPicPr>
        <p:blipFill>
          <a:blip r:embed="rId7"/>
          <a:stretch>
            <a:fillRect/>
          </a:stretch>
        </p:blipFill>
        <p:spPr>
          <a:xfrm>
            <a:off x="6836855" y="149554"/>
            <a:ext cx="2641000" cy="1419477"/>
          </a:xfrm>
          <a:prstGeom prst="rect">
            <a:avLst/>
          </a:prstGeom>
        </p:spPr>
      </p:pic>
      <p:pic>
        <p:nvPicPr>
          <p:cNvPr id="3" name="图片 2">
            <a:extLst>
              <a:ext uri="{FF2B5EF4-FFF2-40B4-BE49-F238E27FC236}">
                <a16:creationId xmlns:a16="http://schemas.microsoft.com/office/drawing/2014/main" id="{FF1F504E-658E-6B46-C49E-574BD8D30845}"/>
              </a:ext>
            </a:extLst>
          </p:cNvPr>
          <p:cNvPicPr>
            <a:picLocks noChangeAspect="1"/>
          </p:cNvPicPr>
          <p:nvPr/>
        </p:nvPicPr>
        <p:blipFill>
          <a:blip r:embed="rId8"/>
          <a:stretch>
            <a:fillRect/>
          </a:stretch>
        </p:blipFill>
        <p:spPr>
          <a:xfrm>
            <a:off x="9416870" y="143509"/>
            <a:ext cx="2619959" cy="1391853"/>
          </a:xfrm>
          <a:prstGeom prst="rect">
            <a:avLst/>
          </a:prstGeom>
        </p:spPr>
      </p:pic>
    </p:spTree>
    <p:extLst>
      <p:ext uri="{BB962C8B-B14F-4D97-AF65-F5344CB8AC3E}">
        <p14:creationId xmlns:p14="http://schemas.microsoft.com/office/powerpoint/2010/main" val="380663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7E4EC-CBC0-7F41-DACF-47CA0AFDE92A}"/>
            </a:ext>
          </a:extLst>
        </p:cNvPr>
        <p:cNvGrpSpPr/>
        <p:nvPr/>
      </p:nvGrpSpPr>
      <p:grpSpPr>
        <a:xfrm>
          <a:off x="0" y="0"/>
          <a:ext cx="0" cy="0"/>
          <a:chOff x="0" y="0"/>
          <a:chExt cx="0" cy="0"/>
        </a:xfrm>
      </p:grpSpPr>
      <p:pic>
        <p:nvPicPr>
          <p:cNvPr id="12" name="图形 630">
            <a:extLst>
              <a:ext uri="{FF2B5EF4-FFF2-40B4-BE49-F238E27FC236}">
                <a16:creationId xmlns:a16="http://schemas.microsoft.com/office/drawing/2014/main" id="{B85A2DC2-3147-8B7D-9F19-11FAC3B3F0BB}"/>
              </a:ext>
            </a:extLst>
          </p:cNvPr>
          <p:cNvPicPr>
            <a:picLocks noChangeAspect="1"/>
          </p:cNvPicPr>
          <p:nvPr/>
        </p:nvPicPr>
        <p:blipFill>
          <a:blip r:embed="rId3"/>
          <a:stretch>
            <a:fillRect/>
          </a:stretch>
        </p:blipFill>
        <p:spPr>
          <a:xfrm>
            <a:off x="7429490" y="1460194"/>
            <a:ext cx="4685493" cy="5081996"/>
          </a:xfrm>
          <a:prstGeom prst="rect">
            <a:avLst/>
          </a:prstGeom>
        </p:spPr>
      </p:pic>
      <p:sp>
        <p:nvSpPr>
          <p:cNvPr id="7" name="文本占位符 6">
            <a:extLst>
              <a:ext uri="{FF2B5EF4-FFF2-40B4-BE49-F238E27FC236}">
                <a16:creationId xmlns:a16="http://schemas.microsoft.com/office/drawing/2014/main" id="{0EC0BEE1-8D98-1472-BC33-D0D39FF99712}"/>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B6801B1D-CAC8-085B-44B3-8B12ED375435}"/>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Proposed Algorithm: MRBTP</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B32C614-ECFE-FD26-159A-3707B1CD4180}"/>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6F76026-92AE-97DE-AEF1-E5AB12FAF785}"/>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7C0D3751-0732-C04B-F6DF-7137F1AC6A3E}"/>
                  </a:ext>
                </a:extLst>
              </p:cNvPr>
              <p:cNvSpPr txBox="1">
                <a:spLocks/>
              </p:cNvSpPr>
              <p:nvPr/>
            </p:nvSpPr>
            <p:spPr>
              <a:xfrm>
                <a:off x="535966" y="1068632"/>
                <a:ext cx="9722387" cy="4305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mj-ea"/>
                  <a:buAutoNum type="circleNumDbPlain" startAt="3"/>
                </a:pPr>
                <a:r>
                  <a:rPr lang="en-US" altLang="zh-CN" sz="2000" b="1" dirty="0">
                    <a:latin typeface="微软雅黑" panose="020B0503020204020204" pitchFamily="34" charset="-122"/>
                    <a:ea typeface="微软雅黑" panose="020B0503020204020204" pitchFamily="34" charset="-122"/>
                  </a:rPr>
                  <a:t>Optional Plugin: Subtree Pre-Planning</a:t>
                </a:r>
                <a:endParaRPr lang="zh-CN" altLang="en-US" sz="2000" b="1"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Subtree  Pre-Planning</a:t>
                </a:r>
              </a:p>
              <a:p>
                <a:pPr lvl="2">
                  <a:lnSpc>
                    <a:spcPct val="10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Iterative one-step expansion to generate the subtree of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𝐴</m:t>
                    </m:r>
                  </m:oMath>
                </a14:m>
                <a:endParaRPr lang="en-US" altLang="zh-CN" sz="1600" b="0" dirty="0">
                  <a:latin typeface="微软雅黑" panose="020B0503020204020204" pitchFamily="34" charset="-122"/>
                  <a:ea typeface="微软雅黑" panose="020B0503020204020204" pitchFamily="34" charset="-122"/>
                </a:endParaRPr>
              </a:p>
            </p:txBody>
          </p:sp>
        </mc:Choice>
        <mc:Fallback xmlns="">
          <p:sp>
            <p:nvSpPr>
              <p:cNvPr id="5" name="内容占位符 1">
                <a:extLst>
                  <a:ext uri="{FF2B5EF4-FFF2-40B4-BE49-F238E27FC236}">
                    <a16:creationId xmlns:a16="http://schemas.microsoft.com/office/drawing/2014/main" id="{7C0D3751-0732-C04B-F6DF-7137F1AC6A3E}"/>
                  </a:ext>
                </a:extLst>
              </p:cNvPr>
              <p:cNvSpPr txBox="1">
                <a:spLocks noRot="1" noChangeAspect="1" noMove="1" noResize="1" noEditPoints="1" noAdjustHandles="1" noChangeArrowheads="1" noChangeShapeType="1" noTextEdit="1"/>
              </p:cNvSpPr>
              <p:nvPr/>
            </p:nvSpPr>
            <p:spPr>
              <a:xfrm>
                <a:off x="535966" y="1068632"/>
                <a:ext cx="9722387" cy="4305850"/>
              </a:xfrm>
              <a:prstGeom prst="rect">
                <a:avLst/>
              </a:prstGeom>
              <a:blipFill>
                <a:blip r:embed="rId4"/>
                <a:stretch>
                  <a:fillRect l="-815" t="-1414"/>
                </a:stretch>
              </a:blipFill>
            </p:spPr>
            <p:txBody>
              <a:bodyPr/>
              <a:lstStyle/>
              <a:p>
                <a:r>
                  <a:rPr lang="zh-CN" altLang="en-US">
                    <a:noFill/>
                  </a:rPr>
                  <a:t> </a:t>
                </a:r>
              </a:p>
            </p:txBody>
          </p:sp>
        </mc:Fallback>
      </mc:AlternateContent>
      <p:sp>
        <p:nvSpPr>
          <p:cNvPr id="2" name="文本框 25">
            <a:extLst>
              <a:ext uri="{FF2B5EF4-FFF2-40B4-BE49-F238E27FC236}">
                <a16:creationId xmlns:a16="http://schemas.microsoft.com/office/drawing/2014/main" id="{67107E85-0429-02E1-F34F-95D258DABC83}"/>
              </a:ext>
            </a:extLst>
          </p:cNvPr>
          <p:cNvSpPr txBox="1"/>
          <p:nvPr/>
        </p:nvSpPr>
        <p:spPr>
          <a:xfrm>
            <a:off x="147363" y="3409370"/>
            <a:ext cx="835025" cy="3079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dirty="0">
                <a:latin typeface="Georgia" panose="02040502050405020303" pitchFamily="18" charset="0"/>
              </a:rPr>
              <a:t>LLM</a:t>
            </a:r>
            <a:endParaRPr lang="zh-CN" altLang="en-US" sz="1400" b="1" dirty="0">
              <a:latin typeface="Georgia" panose="02040502050405020303" pitchFamily="18" charset="0"/>
            </a:endParaRPr>
          </a:p>
        </p:txBody>
      </p:sp>
      <p:pic>
        <p:nvPicPr>
          <p:cNvPr id="3" name="图片 2">
            <a:extLst>
              <a:ext uri="{FF2B5EF4-FFF2-40B4-BE49-F238E27FC236}">
                <a16:creationId xmlns:a16="http://schemas.microsoft.com/office/drawing/2014/main" id="{8740B018-BFCA-456E-3D2F-345E25AE43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70" t="8985" r="51933" b="8108"/>
          <a:stretch>
            <a:fillRect/>
          </a:stretch>
        </p:blipFill>
        <p:spPr>
          <a:xfrm>
            <a:off x="218689" y="2739779"/>
            <a:ext cx="673100" cy="691515"/>
          </a:xfrm>
          <a:prstGeom prst="rect">
            <a:avLst/>
          </a:prstGeom>
        </p:spPr>
      </p:pic>
      <p:grpSp>
        <p:nvGrpSpPr>
          <p:cNvPr id="4" name="组合 3">
            <a:extLst>
              <a:ext uri="{FF2B5EF4-FFF2-40B4-BE49-F238E27FC236}">
                <a16:creationId xmlns:a16="http://schemas.microsoft.com/office/drawing/2014/main" id="{201558CA-3FDF-DE7D-E27F-AF6DE4175F8F}"/>
              </a:ext>
            </a:extLst>
          </p:cNvPr>
          <p:cNvGrpSpPr/>
          <p:nvPr/>
        </p:nvGrpSpPr>
        <p:grpSpPr>
          <a:xfrm>
            <a:off x="1043871" y="2967306"/>
            <a:ext cx="497205" cy="294005"/>
            <a:chOff x="6589624" y="3836670"/>
            <a:chExt cx="526303" cy="333313"/>
          </a:xfrm>
          <a:solidFill>
            <a:schemeClr val="bg2">
              <a:lumMod val="50000"/>
            </a:schemeClr>
          </a:solidFill>
        </p:grpSpPr>
        <p:sp>
          <p:nvSpPr>
            <p:cNvPr id="6" name="箭头: 右 5">
              <a:extLst>
                <a:ext uri="{FF2B5EF4-FFF2-40B4-BE49-F238E27FC236}">
                  <a16:creationId xmlns:a16="http://schemas.microsoft.com/office/drawing/2014/main" id="{7DCD9FE0-6867-CDC7-BF56-5842B835327D}"/>
                </a:ext>
              </a:extLst>
            </p:cNvPr>
            <p:cNvSpPr/>
            <p:nvPr/>
          </p:nvSpPr>
          <p:spPr>
            <a:xfrm>
              <a:off x="6751320" y="3836670"/>
              <a:ext cx="364607" cy="333313"/>
            </a:xfrm>
            <a:prstGeom prst="rightArrow">
              <a:avLst>
                <a:gd name="adj1" fmla="val 50000"/>
                <a:gd name="adj2" fmla="val 93573"/>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panose="02040502050405020303" pitchFamily="18" charset="0"/>
              </a:endParaRPr>
            </a:p>
          </p:txBody>
        </p:sp>
        <p:sp>
          <p:nvSpPr>
            <p:cNvPr id="8" name="矩形 7">
              <a:extLst>
                <a:ext uri="{FF2B5EF4-FFF2-40B4-BE49-F238E27FC236}">
                  <a16:creationId xmlns:a16="http://schemas.microsoft.com/office/drawing/2014/main" id="{84B6C22D-CE6C-5E0C-8578-BF8613B935AD}"/>
                </a:ext>
              </a:extLst>
            </p:cNvPr>
            <p:cNvSpPr/>
            <p:nvPr/>
          </p:nvSpPr>
          <p:spPr>
            <a:xfrm>
              <a:off x="6656070" y="3920943"/>
              <a:ext cx="63093"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ndParaRPr>
            </a:p>
          </p:txBody>
        </p:sp>
        <p:sp>
          <p:nvSpPr>
            <p:cNvPr id="9" name="矩形 8">
              <a:extLst>
                <a:ext uri="{FF2B5EF4-FFF2-40B4-BE49-F238E27FC236}">
                  <a16:creationId xmlns:a16="http://schemas.microsoft.com/office/drawing/2014/main" id="{B33465B9-1C43-B630-4E62-4EA13FB914F9}"/>
                </a:ext>
              </a:extLst>
            </p:cNvPr>
            <p:cNvSpPr/>
            <p:nvPr/>
          </p:nvSpPr>
          <p:spPr>
            <a:xfrm>
              <a:off x="6589624" y="3920943"/>
              <a:ext cx="36000" cy="164767"/>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ndParaRPr>
            </a:p>
          </p:txBody>
        </p:sp>
      </p:grpSp>
      <p:sp>
        <p:nvSpPr>
          <p:cNvPr id="11" name="文本框 10">
            <a:extLst>
              <a:ext uri="{FF2B5EF4-FFF2-40B4-BE49-F238E27FC236}">
                <a16:creationId xmlns:a16="http://schemas.microsoft.com/office/drawing/2014/main" id="{EC472D8A-449E-74C0-1D3E-095491D5E840}"/>
              </a:ext>
            </a:extLst>
          </p:cNvPr>
          <p:cNvSpPr txBox="1"/>
          <p:nvPr/>
        </p:nvSpPr>
        <p:spPr>
          <a:xfrm>
            <a:off x="1934134" y="3355807"/>
            <a:ext cx="3383406" cy="338554"/>
          </a:xfrm>
          <a:prstGeom prst="rect">
            <a:avLst/>
          </a:prstGeom>
          <a:noFill/>
        </p:spPr>
        <p:txBody>
          <a:bodyPr wrap="square">
            <a:spAutoFit/>
          </a:bodyPr>
          <a:lstStyle/>
          <a:p>
            <a:pPr algn="ctr"/>
            <a:r>
              <a:rPr lang="en-US" altLang="zh-CN" sz="1600" dirty="0">
                <a:latin typeface="Georgia" panose="02040502050405020303" pitchFamily="18" charset="0"/>
              </a:rPr>
              <a:t>Task-Related Action Sequences </a:t>
            </a:r>
            <a:endParaRPr lang="zh-CN" altLang="en-US" sz="1600" dirty="0">
              <a:latin typeface="Georgia" panose="02040502050405020303" pitchFamily="18" charset="0"/>
            </a:endParaRPr>
          </a:p>
        </p:txBody>
      </p:sp>
      <p:grpSp>
        <p:nvGrpSpPr>
          <p:cNvPr id="13" name="组合 12">
            <a:extLst>
              <a:ext uri="{FF2B5EF4-FFF2-40B4-BE49-F238E27FC236}">
                <a16:creationId xmlns:a16="http://schemas.microsoft.com/office/drawing/2014/main" id="{6BB0103F-FB83-7C3C-7C05-0779143BE432}"/>
              </a:ext>
            </a:extLst>
          </p:cNvPr>
          <p:cNvGrpSpPr/>
          <p:nvPr/>
        </p:nvGrpSpPr>
        <p:grpSpPr>
          <a:xfrm>
            <a:off x="1722948" y="2867485"/>
            <a:ext cx="826770" cy="461645"/>
            <a:chOff x="4700708" y="5262196"/>
            <a:chExt cx="435846" cy="563807"/>
          </a:xfrm>
        </p:grpSpPr>
        <p:sp>
          <p:nvSpPr>
            <p:cNvPr id="14" name="Rectangle 58">
              <a:extLst>
                <a:ext uri="{FF2B5EF4-FFF2-40B4-BE49-F238E27FC236}">
                  <a16:creationId xmlns:a16="http://schemas.microsoft.com/office/drawing/2014/main" id="{1805D151-A37A-ECD4-FBDD-235DE5BBE150}"/>
                </a:ext>
              </a:extLst>
            </p:cNvPr>
            <p:cNvSpPr>
              <a:spLocks noChangeArrowheads="1"/>
            </p:cNvSpPr>
            <p:nvPr/>
          </p:nvSpPr>
          <p:spPr bwMode="auto">
            <a:xfrm>
              <a:off x="4709624" y="5308826"/>
              <a:ext cx="426930" cy="487866"/>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4EDDF30-C497-E6B2-268E-72D9CF098F04}"/>
                </a:ext>
              </a:extLst>
            </p:cNvPr>
            <p:cNvSpPr txBox="1"/>
            <p:nvPr/>
          </p:nvSpPr>
          <p:spPr>
            <a:xfrm>
              <a:off x="4700708" y="5262196"/>
              <a:ext cx="430554" cy="563807"/>
            </a:xfrm>
            <a:prstGeom prst="rect">
              <a:avLst/>
            </a:prstGeom>
            <a:noFill/>
          </p:spPr>
          <p:txBody>
            <a:bodyPr wrap="square">
              <a:spAutoFit/>
            </a:bodyPr>
            <a:lstStyle/>
            <a:p>
              <a:pPr algn="ctr"/>
              <a:r>
                <a:rPr lang="en-US" altLang="zh-CN" sz="1200" dirty="0">
                  <a:latin typeface="Georgia" panose="02040502050405020303" pitchFamily="18" charset="0"/>
                </a:rPr>
                <a:t>Walk</a:t>
              </a:r>
            </a:p>
            <a:p>
              <a:pPr algn="ctr"/>
              <a:r>
                <a:rPr lang="en-US" altLang="zh-CN" sz="1200" dirty="0">
                  <a:latin typeface="Georgia" panose="02040502050405020303" pitchFamily="18" charset="0"/>
                </a:rPr>
                <a:t>(self, pie)</a:t>
              </a:r>
              <a:endParaRPr lang="zh-CN" altLang="en-US" sz="1200" dirty="0">
                <a:latin typeface="Georgia" panose="02040502050405020303" pitchFamily="18" charset="0"/>
              </a:endParaRPr>
            </a:p>
          </p:txBody>
        </p:sp>
      </p:grpSp>
      <p:grpSp>
        <p:nvGrpSpPr>
          <p:cNvPr id="16" name="组合 15">
            <a:extLst>
              <a:ext uri="{FF2B5EF4-FFF2-40B4-BE49-F238E27FC236}">
                <a16:creationId xmlns:a16="http://schemas.microsoft.com/office/drawing/2014/main" id="{45462BAE-A1EB-24BE-7B8F-7C7DCCB2E82D}"/>
              </a:ext>
            </a:extLst>
          </p:cNvPr>
          <p:cNvGrpSpPr/>
          <p:nvPr/>
        </p:nvGrpSpPr>
        <p:grpSpPr>
          <a:xfrm>
            <a:off x="2599885" y="2866850"/>
            <a:ext cx="967105" cy="461645"/>
            <a:chOff x="4716236" y="5253055"/>
            <a:chExt cx="509592" cy="563806"/>
          </a:xfrm>
        </p:grpSpPr>
        <p:sp>
          <p:nvSpPr>
            <p:cNvPr id="17" name="Rectangle 58">
              <a:extLst>
                <a:ext uri="{FF2B5EF4-FFF2-40B4-BE49-F238E27FC236}">
                  <a16:creationId xmlns:a16="http://schemas.microsoft.com/office/drawing/2014/main" id="{FD7B0F3F-9657-7B34-CE80-DA276E0DA828}"/>
                </a:ext>
              </a:extLst>
            </p:cNvPr>
            <p:cNvSpPr>
              <a:spLocks noChangeArrowheads="1"/>
            </p:cNvSpPr>
            <p:nvPr/>
          </p:nvSpPr>
          <p:spPr bwMode="auto">
            <a:xfrm>
              <a:off x="4733479" y="5303249"/>
              <a:ext cx="475107"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DCDF1AF-F3AC-EC3C-923B-9AC24A261C1A}"/>
                </a:ext>
              </a:extLst>
            </p:cNvPr>
            <p:cNvSpPr txBox="1"/>
            <p:nvPr/>
          </p:nvSpPr>
          <p:spPr>
            <a:xfrm>
              <a:off x="4716236" y="5253055"/>
              <a:ext cx="509592" cy="563806"/>
            </a:xfrm>
            <a:prstGeom prst="rect">
              <a:avLst/>
            </a:prstGeom>
            <a:noFill/>
          </p:spPr>
          <p:txBody>
            <a:bodyPr wrap="square">
              <a:spAutoFit/>
            </a:bodyPr>
            <a:lstStyle/>
            <a:p>
              <a:pPr algn="ctr"/>
              <a:r>
                <a:rPr lang="en-US" altLang="zh-CN" sz="1200" dirty="0" err="1">
                  <a:latin typeface="Georgia" panose="02040502050405020303" pitchFamily="18" charset="0"/>
                </a:rPr>
                <a:t>RightGrab</a:t>
              </a:r>
              <a:endParaRPr lang="en-US" altLang="zh-CN" sz="1200" dirty="0">
                <a:latin typeface="Georgia" panose="02040502050405020303" pitchFamily="18" charset="0"/>
              </a:endParaRPr>
            </a:p>
            <a:p>
              <a:pPr algn="ctr"/>
              <a:r>
                <a:rPr lang="en-US" altLang="zh-CN" sz="1200" dirty="0">
                  <a:latin typeface="Georgia" panose="02040502050405020303" pitchFamily="18" charset="0"/>
                </a:rPr>
                <a:t>(self, pie)</a:t>
              </a:r>
              <a:endParaRPr lang="zh-CN" altLang="en-US" sz="1200" dirty="0">
                <a:latin typeface="Georgia" panose="02040502050405020303" pitchFamily="18" charset="0"/>
              </a:endParaRPr>
            </a:p>
          </p:txBody>
        </p:sp>
      </p:grpSp>
      <p:grpSp>
        <p:nvGrpSpPr>
          <p:cNvPr id="20" name="组合 19">
            <a:extLst>
              <a:ext uri="{FF2B5EF4-FFF2-40B4-BE49-F238E27FC236}">
                <a16:creationId xmlns:a16="http://schemas.microsoft.com/office/drawing/2014/main" id="{E1058067-E74E-99EB-82E5-D3C633F8C688}"/>
              </a:ext>
            </a:extLst>
          </p:cNvPr>
          <p:cNvGrpSpPr/>
          <p:nvPr/>
        </p:nvGrpSpPr>
        <p:grpSpPr>
          <a:xfrm>
            <a:off x="3553020" y="2876375"/>
            <a:ext cx="917575" cy="461645"/>
            <a:chOff x="4681698" y="5258469"/>
            <a:chExt cx="483535" cy="563806"/>
          </a:xfrm>
        </p:grpSpPr>
        <p:sp>
          <p:nvSpPr>
            <p:cNvPr id="21" name="Rectangle 58">
              <a:extLst>
                <a:ext uri="{FF2B5EF4-FFF2-40B4-BE49-F238E27FC236}">
                  <a16:creationId xmlns:a16="http://schemas.microsoft.com/office/drawing/2014/main" id="{8F85E0AB-09D0-7B7C-CA8F-591F581D1024}"/>
                </a:ext>
              </a:extLst>
            </p:cNvPr>
            <p:cNvSpPr>
              <a:spLocks noChangeArrowheads="1"/>
            </p:cNvSpPr>
            <p:nvPr/>
          </p:nvSpPr>
          <p:spPr bwMode="auto">
            <a:xfrm>
              <a:off x="4714284" y="5308825"/>
              <a:ext cx="422271"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C74FA23-1A11-687D-B0B4-26C5FE73F1CE}"/>
                </a:ext>
              </a:extLst>
            </p:cNvPr>
            <p:cNvSpPr txBox="1"/>
            <p:nvPr/>
          </p:nvSpPr>
          <p:spPr>
            <a:xfrm>
              <a:off x="4681698" y="5258469"/>
              <a:ext cx="483535" cy="563806"/>
            </a:xfrm>
            <a:prstGeom prst="rect">
              <a:avLst/>
            </a:prstGeom>
            <a:noFill/>
          </p:spPr>
          <p:txBody>
            <a:bodyPr wrap="square">
              <a:spAutoFit/>
            </a:bodyPr>
            <a:lstStyle/>
            <a:p>
              <a:pPr algn="ctr"/>
              <a:r>
                <a:rPr lang="en-US" altLang="zh-CN" sz="1200" dirty="0">
                  <a:latin typeface="Georgia" panose="02040502050405020303" pitchFamily="18" charset="0"/>
                </a:rPr>
                <a:t>Walk</a:t>
              </a:r>
            </a:p>
            <a:p>
              <a:pPr algn="ctr"/>
              <a:r>
                <a:rPr lang="en-US" altLang="zh-CN" sz="1200" dirty="0">
                  <a:latin typeface="Georgia" panose="02040502050405020303" pitchFamily="18" charset="0"/>
                </a:rPr>
                <a:t>(self, table)</a:t>
              </a:r>
              <a:endParaRPr lang="zh-CN" altLang="en-US" sz="1200" dirty="0">
                <a:latin typeface="Georgia" panose="02040502050405020303" pitchFamily="18" charset="0"/>
              </a:endParaRPr>
            </a:p>
          </p:txBody>
        </p:sp>
      </p:grpSp>
      <p:grpSp>
        <p:nvGrpSpPr>
          <p:cNvPr id="24" name="组合 23">
            <a:extLst>
              <a:ext uri="{FF2B5EF4-FFF2-40B4-BE49-F238E27FC236}">
                <a16:creationId xmlns:a16="http://schemas.microsoft.com/office/drawing/2014/main" id="{B568E016-AEFF-3265-6E06-5801190A9917}"/>
              </a:ext>
            </a:extLst>
          </p:cNvPr>
          <p:cNvGrpSpPr/>
          <p:nvPr/>
        </p:nvGrpSpPr>
        <p:grpSpPr>
          <a:xfrm>
            <a:off x="4368360" y="2885900"/>
            <a:ext cx="1387475" cy="461645"/>
            <a:chOff x="4673290" y="5268227"/>
            <a:chExt cx="731070" cy="563806"/>
          </a:xfrm>
        </p:grpSpPr>
        <p:sp>
          <p:nvSpPr>
            <p:cNvPr id="25" name="Rectangle 58">
              <a:extLst>
                <a:ext uri="{FF2B5EF4-FFF2-40B4-BE49-F238E27FC236}">
                  <a16:creationId xmlns:a16="http://schemas.microsoft.com/office/drawing/2014/main" id="{C93E9C98-7561-E8C4-A482-867C9996B922}"/>
                </a:ext>
              </a:extLst>
            </p:cNvPr>
            <p:cNvSpPr>
              <a:spLocks noChangeArrowheads="1"/>
            </p:cNvSpPr>
            <p:nvPr/>
          </p:nvSpPr>
          <p:spPr bwMode="auto">
            <a:xfrm>
              <a:off x="4733479" y="5303249"/>
              <a:ext cx="627567" cy="487867"/>
            </a:xfrm>
            <a:prstGeom prst="rect">
              <a:avLst/>
            </a:prstGeom>
            <a:solidFill>
              <a:srgbClr val="90ED8F"/>
            </a:solidFill>
            <a:ln w="9525">
              <a:solidFill>
                <a:srgbClr val="000000"/>
              </a:solidFill>
              <a:miter lim="800000"/>
            </a:ln>
          </p:spPr>
          <p:txBody>
            <a:bodyPr vert="horz" wrap="square" lIns="91440" tIns="45720" rIns="91440" bIns="45720" numCol="1" anchor="t" anchorCtr="0" compatLnSpc="1"/>
            <a:lstStyle/>
            <a:p>
              <a:pPr algn="ct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6CF518B3-8B7A-6F43-4734-240C159A3A92}"/>
                </a:ext>
              </a:extLst>
            </p:cNvPr>
            <p:cNvSpPr txBox="1"/>
            <p:nvPr/>
          </p:nvSpPr>
          <p:spPr>
            <a:xfrm>
              <a:off x="4673290" y="5268227"/>
              <a:ext cx="731070" cy="563806"/>
            </a:xfrm>
            <a:prstGeom prst="rect">
              <a:avLst/>
            </a:prstGeom>
            <a:noFill/>
          </p:spPr>
          <p:txBody>
            <a:bodyPr wrap="square">
              <a:spAutoFit/>
            </a:bodyPr>
            <a:lstStyle/>
            <a:p>
              <a:pPr algn="ctr"/>
              <a:r>
                <a:rPr lang="en-US" altLang="zh-CN" sz="1200" dirty="0" err="1">
                  <a:latin typeface="Georgia" panose="02040502050405020303" pitchFamily="18" charset="0"/>
                </a:rPr>
                <a:t>RightPut</a:t>
              </a:r>
              <a:endParaRPr lang="en-US" altLang="zh-CN" sz="1200" dirty="0">
                <a:latin typeface="Georgia" panose="02040502050405020303" pitchFamily="18" charset="0"/>
              </a:endParaRPr>
            </a:p>
            <a:p>
              <a:pPr algn="ctr"/>
              <a:r>
                <a:rPr lang="en-US" altLang="zh-CN" sz="1200" dirty="0">
                  <a:latin typeface="Georgia" panose="02040502050405020303" pitchFamily="18" charset="0"/>
                </a:rPr>
                <a:t>(self, pie, table)</a:t>
              </a:r>
              <a:endParaRPr lang="zh-CN" altLang="en-US" sz="1200" dirty="0">
                <a:latin typeface="Georgia" panose="02040502050405020303" pitchFamily="18" charset="0"/>
              </a:endParaRPr>
            </a:p>
          </p:txBody>
        </p:sp>
      </p:grpSp>
      <p:sp>
        <p:nvSpPr>
          <p:cNvPr id="27" name="文本框 26">
            <a:extLst>
              <a:ext uri="{FF2B5EF4-FFF2-40B4-BE49-F238E27FC236}">
                <a16:creationId xmlns:a16="http://schemas.microsoft.com/office/drawing/2014/main" id="{AD01D188-7200-CB92-EB30-C346C94A66F6}"/>
              </a:ext>
            </a:extLst>
          </p:cNvPr>
          <p:cNvSpPr txBox="1"/>
          <p:nvPr/>
        </p:nvSpPr>
        <p:spPr>
          <a:xfrm>
            <a:off x="3091538" y="3631488"/>
            <a:ext cx="1115060" cy="338455"/>
          </a:xfrm>
          <a:prstGeom prst="rect">
            <a:avLst/>
          </a:prstGeom>
          <a:noFill/>
        </p:spPr>
        <p:txBody>
          <a:bodyPr wrap="square">
            <a:spAutoFit/>
          </a:bodyPr>
          <a:lstStyle/>
          <a:p>
            <a:pPr algn="ctr"/>
            <a:r>
              <a:rPr lang="en-US" altLang="zh-CN" sz="1600" dirty="0">
                <a:latin typeface="Georgia" panose="02040502050405020303" pitchFamily="18" charset="0"/>
              </a:rPr>
              <a:t>Robot1</a:t>
            </a:r>
            <a:endParaRPr lang="zh-CN" altLang="en-US" sz="1600" dirty="0">
              <a:latin typeface="Georgia" panose="02040502050405020303" pitchFamily="18" charset="0"/>
            </a:endParaRPr>
          </a:p>
        </p:txBody>
      </p:sp>
      <p:sp>
        <p:nvSpPr>
          <p:cNvPr id="34" name="文本框 33">
            <a:extLst>
              <a:ext uri="{FF2B5EF4-FFF2-40B4-BE49-F238E27FC236}">
                <a16:creationId xmlns:a16="http://schemas.microsoft.com/office/drawing/2014/main" id="{4A4B71BD-1111-24B4-133D-0A650ADA2BE9}"/>
              </a:ext>
            </a:extLst>
          </p:cNvPr>
          <p:cNvSpPr txBox="1"/>
          <p:nvPr/>
        </p:nvSpPr>
        <p:spPr>
          <a:xfrm>
            <a:off x="5810554" y="3261311"/>
            <a:ext cx="1590383" cy="830997"/>
          </a:xfrm>
          <a:prstGeom prst="rect">
            <a:avLst/>
          </a:prstGeom>
          <a:noFill/>
        </p:spPr>
        <p:txBody>
          <a:bodyPr wrap="square">
            <a:spAutoFit/>
          </a:bodyPr>
          <a:lstStyle/>
          <a:p>
            <a:pPr algn="ctr"/>
            <a:r>
              <a:rPr lang="en-US" altLang="zh-CN" sz="1600" dirty="0">
                <a:latin typeface="Georgia" panose="02040502050405020303" pitchFamily="18" charset="0"/>
              </a:rPr>
              <a:t>Iterative </a:t>
            </a:r>
          </a:p>
          <a:p>
            <a:pPr algn="ctr"/>
            <a:r>
              <a:rPr lang="en-US" altLang="zh-CN" sz="1600" dirty="0">
                <a:latin typeface="Georgia" panose="02040502050405020303" pitchFamily="18" charset="0"/>
              </a:rPr>
              <a:t>One-Step</a:t>
            </a:r>
          </a:p>
          <a:p>
            <a:pPr algn="ctr"/>
            <a:r>
              <a:rPr lang="en-US" altLang="zh-CN" sz="1600" dirty="0">
                <a:latin typeface="Georgia" panose="02040502050405020303" pitchFamily="18" charset="0"/>
              </a:rPr>
              <a:t> Expansion</a:t>
            </a:r>
            <a:endParaRPr lang="zh-CN" altLang="en-US" sz="1600" dirty="0">
              <a:latin typeface="Georgia" panose="02040502050405020303" pitchFamily="18" charset="0"/>
            </a:endParaRPr>
          </a:p>
        </p:txBody>
      </p:sp>
      <p:sp>
        <p:nvSpPr>
          <p:cNvPr id="35" name="箭头: 右 34">
            <a:extLst>
              <a:ext uri="{FF2B5EF4-FFF2-40B4-BE49-F238E27FC236}">
                <a16:creationId xmlns:a16="http://schemas.microsoft.com/office/drawing/2014/main" id="{B88CBD06-651D-2F49-570D-3EC2B7B50ED4}"/>
              </a:ext>
            </a:extLst>
          </p:cNvPr>
          <p:cNvSpPr/>
          <p:nvPr/>
        </p:nvSpPr>
        <p:spPr>
          <a:xfrm>
            <a:off x="5916517" y="2920957"/>
            <a:ext cx="1590383" cy="269240"/>
          </a:xfrm>
          <a:prstGeom prst="rightArrow">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ndParaRPr>
          </a:p>
        </p:txBody>
      </p:sp>
      <p:pic>
        <p:nvPicPr>
          <p:cNvPr id="37" name="图片 36">
            <a:extLst>
              <a:ext uri="{FF2B5EF4-FFF2-40B4-BE49-F238E27FC236}">
                <a16:creationId xmlns:a16="http://schemas.microsoft.com/office/drawing/2014/main" id="{EA608DA8-E051-E256-1CCE-F26B356FF317}"/>
              </a:ext>
            </a:extLst>
          </p:cNvPr>
          <p:cNvPicPr>
            <a:picLocks noChangeAspect="1"/>
          </p:cNvPicPr>
          <p:nvPr/>
        </p:nvPicPr>
        <p:blipFill>
          <a:blip r:embed="rId6"/>
          <a:stretch>
            <a:fillRect/>
          </a:stretch>
        </p:blipFill>
        <p:spPr>
          <a:xfrm>
            <a:off x="891789" y="4653727"/>
            <a:ext cx="6427244" cy="1562936"/>
          </a:xfrm>
          <a:prstGeom prst="rect">
            <a:avLst/>
          </a:prstGeom>
        </p:spPr>
      </p:pic>
      <p:sp>
        <p:nvSpPr>
          <p:cNvPr id="42" name="对话气泡: 圆角矩形 41">
            <a:extLst>
              <a:ext uri="{FF2B5EF4-FFF2-40B4-BE49-F238E27FC236}">
                <a16:creationId xmlns:a16="http://schemas.microsoft.com/office/drawing/2014/main" id="{3D9F86E8-C7ED-E06B-D092-B9ED7497FF65}"/>
              </a:ext>
            </a:extLst>
          </p:cNvPr>
          <p:cNvSpPr/>
          <p:nvPr/>
        </p:nvSpPr>
        <p:spPr>
          <a:xfrm>
            <a:off x="891789" y="4604198"/>
            <a:ext cx="6422987" cy="1680789"/>
          </a:xfrm>
          <a:prstGeom prst="wedgeRoundRectCallout">
            <a:avLst>
              <a:gd name="adj1" fmla="val 36692"/>
              <a:gd name="adj2" fmla="val -73659"/>
              <a:gd name="adj3" fmla="val 16667"/>
            </a:avLst>
          </a:prstGeom>
          <a:noFill/>
          <a:ln w="19050">
            <a:solidFill>
              <a:srgbClr val="0074C9"/>
            </a:solidFill>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783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E8D24-9782-A549-7F39-BD7955D6C90E}"/>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84399DF8-4E81-E6AA-5C2F-E61EC409F7F4}"/>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993CBCB7-4DD4-B408-CB92-A884F41BE774}"/>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Introduction</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B546481-E28F-65E6-1551-E9CBCC7E3848}"/>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7F7D648-A01C-9F91-E705-5983634C86C3}"/>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07AA0149-E153-5A3C-2377-885D306C1A79}"/>
              </a:ext>
            </a:extLst>
          </p:cNvPr>
          <p:cNvSpPr txBox="1">
            <a:spLocks/>
          </p:cNvSpPr>
          <p:nvPr/>
        </p:nvSpPr>
        <p:spPr>
          <a:xfrm>
            <a:off x="318231" y="1109536"/>
            <a:ext cx="12379821" cy="5351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1800" dirty="0">
                <a:latin typeface="微软雅黑" panose="020B0503020204020204" pitchFamily="34" charset="-122"/>
                <a:ea typeface="微软雅黑" panose="020B0503020204020204" pitchFamily="34" charset="-122"/>
              </a:rPr>
              <a:t> Multi-robot systems (MRS) </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robots with diverse capabilities, improved performance and fault tolerance</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requires an efficient and robust control architecture</a:t>
            </a:r>
          </a:p>
          <a:p>
            <a:pPr>
              <a:lnSpc>
                <a:spcPct val="110000"/>
              </a:lnSpc>
              <a:buFont typeface="Wingdings" panose="05000000000000000000" pitchFamily="2" charset="2"/>
              <a:buChar char="p"/>
            </a:pPr>
            <a:r>
              <a:rPr lang="en-US" altLang="zh-CN" sz="1800" dirty="0">
                <a:latin typeface="微软雅黑" panose="020B0503020204020204" pitchFamily="34" charset="-122"/>
                <a:ea typeface="微软雅黑" panose="020B0503020204020204" pitchFamily="34" charset="-122"/>
              </a:rPr>
              <a:t> Behavior Trees (BTs)</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a popular control architecture for robot behaviors</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modularity, interpretability, reactivity, and robustness</a:t>
            </a:r>
          </a:p>
          <a:p>
            <a:pPr marL="0" indent="0">
              <a:lnSpc>
                <a:spcPct val="110000"/>
              </a:lnSpc>
              <a:buNone/>
            </a:pPr>
            <a:endParaRPr lang="en-US" altLang="zh-CN" sz="18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p"/>
            </a:pPr>
            <a:r>
              <a:rPr lang="en-US" altLang="zh-CN" sz="1800" dirty="0">
                <a:latin typeface="微软雅黑" panose="020B0503020204020204" pitchFamily="34" charset="-122"/>
                <a:ea typeface="微软雅黑" panose="020B0503020204020204" pitchFamily="34" charset="-122"/>
              </a:rPr>
              <a:t>BT in MRS</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BT Planning for a Single Robot</a:t>
            </a:r>
          </a:p>
          <a:p>
            <a:pPr lvl="2">
              <a:lnSpc>
                <a:spcPct val="11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Sound and Complete</a:t>
            </a:r>
            <a:r>
              <a:rPr lang="en-US" altLang="zh-CN" sz="1600" dirty="0">
                <a:latin typeface="微软雅黑" panose="020B0503020204020204" pitchFamily="34" charset="-122"/>
                <a:ea typeface="微软雅黑" panose="020B0503020204020204" pitchFamily="34" charset="-122"/>
              </a:rPr>
              <a:t>  (Proven by BT Expansion</a:t>
            </a:r>
            <a:r>
              <a:rPr lang="en-US" altLang="zh-CN" sz="1600" baseline="30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a:t>
            </a:r>
            <a:r>
              <a:rPr lang="en-US" altLang="zh-CN" sz="1800" b="1" dirty="0">
                <a:solidFill>
                  <a:srgbClr val="015845"/>
                </a:solidFill>
                <a:latin typeface="微软雅黑" panose="020B0503020204020204" pitchFamily="34" charset="-122"/>
                <a:ea typeface="微软雅黑" panose="020B0503020204020204" pitchFamily="34" charset="-122"/>
              </a:rPr>
              <a:t>Our Contribution in BT Planning for Multi-Robots</a:t>
            </a:r>
          </a:p>
          <a:p>
            <a:pPr lvl="2">
              <a:lnSpc>
                <a:spcPct val="11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MRBTP</a:t>
            </a:r>
            <a:r>
              <a:rPr lang="en-US" altLang="zh-CN"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theoretical guarantees of both </a:t>
            </a:r>
            <a:r>
              <a:rPr lang="en-US" altLang="zh-CN" sz="1600" b="1" dirty="0">
                <a:latin typeface="微软雅黑" panose="020B0503020204020204" pitchFamily="34" charset="-122"/>
                <a:ea typeface="微软雅黑" panose="020B0503020204020204" pitchFamily="34" charset="-122"/>
              </a:rPr>
              <a:t>soundness and completeness</a:t>
            </a:r>
          </a:p>
          <a:p>
            <a:pPr lvl="2">
              <a:lnSpc>
                <a:spcPct val="11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Cross-Tree Expansion</a:t>
            </a:r>
            <a:r>
              <a:rPr lang="en-US" altLang="zh-CN" sz="1600" dirty="0">
                <a:latin typeface="微软雅黑" panose="020B0503020204020204" pitchFamily="34" charset="-122"/>
                <a:ea typeface="微软雅黑" panose="020B0503020204020204" pitchFamily="34" charset="-122"/>
              </a:rPr>
              <a:t> and </a:t>
            </a:r>
            <a:r>
              <a:rPr lang="en-US" altLang="zh-CN" sz="1600" b="1" dirty="0">
                <a:latin typeface="微软雅黑" panose="020B0503020204020204" pitchFamily="34" charset="-122"/>
                <a:ea typeface="微软雅黑" panose="020B0503020204020204" pitchFamily="34" charset="-122"/>
              </a:rPr>
              <a:t>Intention Sharing</a:t>
            </a:r>
            <a:r>
              <a:rPr lang="en-US" altLang="zh-CN" sz="1600" dirty="0">
                <a:latin typeface="微软雅黑" panose="020B0503020204020204" pitchFamily="34" charset="-122"/>
                <a:ea typeface="微软雅黑" panose="020B0503020204020204" pitchFamily="34" charset="-122"/>
              </a:rPr>
              <a:t>: Maintain robustness while enhancing execution performance</a:t>
            </a:r>
          </a:p>
          <a:p>
            <a:pPr lvl="2">
              <a:lnSpc>
                <a:spcPct val="11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Optional Plugin </a:t>
            </a:r>
            <a:r>
              <a:rPr lang="en-US" altLang="zh-CN" sz="1600" dirty="0">
                <a:latin typeface="微软雅黑" panose="020B0503020204020204" pitchFamily="34" charset="-122"/>
                <a:ea typeface="微软雅黑" panose="020B0503020204020204" pitchFamily="34" charset="-122"/>
              </a:rPr>
              <a:t>(LLM-based subtrees pre-planning): Improves planning and execution efficiency </a:t>
            </a:r>
            <a:endParaRPr lang="en-US" altLang="zh-CN" sz="1800" dirty="0">
              <a:latin typeface="微软雅黑" panose="020B0503020204020204" pitchFamily="34" charset="-122"/>
              <a:ea typeface="微软雅黑" panose="020B0503020204020204" pitchFamily="34" charset="-122"/>
            </a:endParaRPr>
          </a:p>
        </p:txBody>
      </p:sp>
      <p:pic>
        <p:nvPicPr>
          <p:cNvPr id="186" name="图片 185">
            <a:extLst>
              <a:ext uri="{FF2B5EF4-FFF2-40B4-BE49-F238E27FC236}">
                <a16:creationId xmlns:a16="http://schemas.microsoft.com/office/drawing/2014/main" id="{B4B20B99-3440-5ED2-7EEA-766796EC4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136" y="219305"/>
            <a:ext cx="2083191" cy="1556381"/>
          </a:xfrm>
          <a:prstGeom prst="rect">
            <a:avLst/>
          </a:prstGeom>
        </p:spPr>
      </p:pic>
      <p:sp>
        <p:nvSpPr>
          <p:cNvPr id="187" name="文本框 9">
            <a:extLst>
              <a:ext uri="{FF2B5EF4-FFF2-40B4-BE49-F238E27FC236}">
                <a16:creationId xmlns:a16="http://schemas.microsoft.com/office/drawing/2014/main" id="{D7F6A5D8-551D-96F2-DBA3-9E0A9E939D45}"/>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grpSp>
        <p:nvGrpSpPr>
          <p:cNvPr id="2" name="组合 1">
            <a:extLst>
              <a:ext uri="{FF2B5EF4-FFF2-40B4-BE49-F238E27FC236}">
                <a16:creationId xmlns:a16="http://schemas.microsoft.com/office/drawing/2014/main" id="{9C08624E-79F4-FC19-EB12-71FCFA0B2A95}"/>
              </a:ext>
            </a:extLst>
          </p:cNvPr>
          <p:cNvGrpSpPr/>
          <p:nvPr/>
        </p:nvGrpSpPr>
        <p:grpSpPr>
          <a:xfrm>
            <a:off x="7538285" y="1904943"/>
            <a:ext cx="4646158" cy="3254530"/>
            <a:chOff x="4632395" y="1107598"/>
            <a:chExt cx="7342405" cy="5143193"/>
          </a:xfrm>
        </p:grpSpPr>
        <p:sp>
          <p:nvSpPr>
            <p:cNvPr id="3" name="任意多边形 61">
              <a:extLst>
                <a:ext uri="{FF2B5EF4-FFF2-40B4-BE49-F238E27FC236}">
                  <a16:creationId xmlns:a16="http://schemas.microsoft.com/office/drawing/2014/main" id="{C4759B89-0323-099C-8561-2D0F696C1B32}"/>
                </a:ext>
              </a:extLst>
            </p:cNvPr>
            <p:cNvSpPr/>
            <p:nvPr/>
          </p:nvSpPr>
          <p:spPr>
            <a:xfrm>
              <a:off x="7237921" y="1583514"/>
              <a:ext cx="2958182" cy="1823448"/>
            </a:xfrm>
            <a:custGeom>
              <a:avLst/>
              <a:gdLst>
                <a:gd name="connsiteX0" fmla="*/ 2020 w 4506"/>
                <a:gd name="connsiteY0" fmla="*/ 362 h 6460"/>
                <a:gd name="connsiteX1" fmla="*/ 2680 w 4506"/>
                <a:gd name="connsiteY1" fmla="*/ 2 h 6460"/>
                <a:gd name="connsiteX2" fmla="*/ 3640 w 4506"/>
                <a:gd name="connsiteY2" fmla="*/ 278 h 6460"/>
                <a:gd name="connsiteX3" fmla="*/ 4132 w 4506"/>
                <a:gd name="connsiteY3" fmla="*/ 950 h 6460"/>
                <a:gd name="connsiteX4" fmla="*/ 4412 w 4506"/>
                <a:gd name="connsiteY4" fmla="*/ 3703 h 6460"/>
                <a:gd name="connsiteX5" fmla="*/ 4420 w 4506"/>
                <a:gd name="connsiteY5" fmla="*/ 6145 h 6460"/>
                <a:gd name="connsiteX6" fmla="*/ 2780 w 4506"/>
                <a:gd name="connsiteY6" fmla="*/ 6327 h 6460"/>
                <a:gd name="connsiteX7" fmla="*/ 1096 w 4506"/>
                <a:gd name="connsiteY7" fmla="*/ 6229 h 6460"/>
                <a:gd name="connsiteX8" fmla="*/ 972 w 4506"/>
                <a:gd name="connsiteY8" fmla="*/ 5311 h 6460"/>
                <a:gd name="connsiteX9" fmla="*/ 496 w 4506"/>
                <a:gd name="connsiteY9" fmla="*/ 4905 h 6460"/>
                <a:gd name="connsiteX10" fmla="*/ 640 w 4506"/>
                <a:gd name="connsiteY10" fmla="*/ 4190 h 6460"/>
                <a:gd name="connsiteX11" fmla="*/ 1515 w 4506"/>
                <a:gd name="connsiteY11" fmla="*/ 3566 h 6460"/>
                <a:gd name="connsiteX12" fmla="*/ 123 w 4506"/>
                <a:gd name="connsiteY12" fmla="*/ 3264 h 6460"/>
                <a:gd name="connsiteX13" fmla="*/ 395 w 4506"/>
                <a:gd name="connsiteY13" fmla="*/ 2504 h 6460"/>
                <a:gd name="connsiteX14" fmla="*/ 1491 w 4506"/>
                <a:gd name="connsiteY14" fmla="*/ 2049 h 6460"/>
                <a:gd name="connsiteX15" fmla="*/ 1528 w 4506"/>
                <a:gd name="connsiteY15" fmla="*/ 1010 h 6460"/>
                <a:gd name="connsiteX16" fmla="*/ 2080 w 4506"/>
                <a:gd name="connsiteY16" fmla="*/ 290 h 6460"/>
                <a:gd name="connsiteX0-1" fmla="*/ 4483 w 10001"/>
                <a:gd name="connsiteY0-2" fmla="*/ 150 h 9589"/>
                <a:gd name="connsiteX1-3" fmla="*/ 5948 w 10001"/>
                <a:gd name="connsiteY1-4" fmla="*/ 367 h 9589"/>
                <a:gd name="connsiteX2-5" fmla="*/ 8078 w 10001"/>
                <a:gd name="connsiteY2-6" fmla="*/ 20 h 9589"/>
                <a:gd name="connsiteX3-7" fmla="*/ 9170 w 10001"/>
                <a:gd name="connsiteY3-8" fmla="*/ 1060 h 9589"/>
                <a:gd name="connsiteX4-9" fmla="*/ 9791 w 10001"/>
                <a:gd name="connsiteY4-10" fmla="*/ 5321 h 9589"/>
                <a:gd name="connsiteX5-11" fmla="*/ 9809 w 10001"/>
                <a:gd name="connsiteY5-12" fmla="*/ 9101 h 9589"/>
                <a:gd name="connsiteX6-13" fmla="*/ 6170 w 10001"/>
                <a:gd name="connsiteY6-14" fmla="*/ 9383 h 9589"/>
                <a:gd name="connsiteX7-15" fmla="*/ 2432 w 10001"/>
                <a:gd name="connsiteY7-16" fmla="*/ 9231 h 9589"/>
                <a:gd name="connsiteX8-17" fmla="*/ 2157 w 10001"/>
                <a:gd name="connsiteY8-18" fmla="*/ 7810 h 9589"/>
                <a:gd name="connsiteX9-19" fmla="*/ 1101 w 10001"/>
                <a:gd name="connsiteY9-20" fmla="*/ 7182 h 9589"/>
                <a:gd name="connsiteX10-21" fmla="*/ 1420 w 10001"/>
                <a:gd name="connsiteY10-22" fmla="*/ 6075 h 9589"/>
                <a:gd name="connsiteX11-23" fmla="*/ 3362 w 10001"/>
                <a:gd name="connsiteY11-24" fmla="*/ 5109 h 9589"/>
                <a:gd name="connsiteX12-25" fmla="*/ 273 w 10001"/>
                <a:gd name="connsiteY12-26" fmla="*/ 4642 h 9589"/>
                <a:gd name="connsiteX13-27" fmla="*/ 877 w 10001"/>
                <a:gd name="connsiteY13-28" fmla="*/ 3466 h 9589"/>
                <a:gd name="connsiteX14-29" fmla="*/ 3309 w 10001"/>
                <a:gd name="connsiteY14-30" fmla="*/ 2761 h 9589"/>
                <a:gd name="connsiteX15-31" fmla="*/ 3391 w 10001"/>
                <a:gd name="connsiteY15-32" fmla="*/ 1153 h 9589"/>
                <a:gd name="connsiteX16-33" fmla="*/ 4616 w 10001"/>
                <a:gd name="connsiteY16-34" fmla="*/ 39 h 9589"/>
                <a:gd name="connsiteX0-35" fmla="*/ 5947 w 10000"/>
                <a:gd name="connsiteY0-36" fmla="*/ 383 h 10000"/>
                <a:gd name="connsiteX1-37" fmla="*/ 8077 w 10000"/>
                <a:gd name="connsiteY1-38" fmla="*/ 21 h 10000"/>
                <a:gd name="connsiteX2-39" fmla="*/ 9169 w 10000"/>
                <a:gd name="connsiteY2-40" fmla="*/ 1105 h 10000"/>
                <a:gd name="connsiteX3-41" fmla="*/ 9790 w 10000"/>
                <a:gd name="connsiteY3-42" fmla="*/ 5549 h 10000"/>
                <a:gd name="connsiteX4-43" fmla="*/ 9808 w 10000"/>
                <a:gd name="connsiteY4-44" fmla="*/ 9491 h 10000"/>
                <a:gd name="connsiteX5-45" fmla="*/ 6169 w 10000"/>
                <a:gd name="connsiteY5-46" fmla="*/ 9785 h 10000"/>
                <a:gd name="connsiteX6-47" fmla="*/ 2432 w 10000"/>
                <a:gd name="connsiteY6-48" fmla="*/ 9627 h 10000"/>
                <a:gd name="connsiteX7-49" fmla="*/ 2157 w 10000"/>
                <a:gd name="connsiteY7-50" fmla="*/ 8145 h 10000"/>
                <a:gd name="connsiteX8-51" fmla="*/ 1101 w 10000"/>
                <a:gd name="connsiteY8-52" fmla="*/ 7490 h 10000"/>
                <a:gd name="connsiteX9-53" fmla="*/ 1420 w 10000"/>
                <a:gd name="connsiteY9-54" fmla="*/ 6335 h 10000"/>
                <a:gd name="connsiteX10-55" fmla="*/ 3362 w 10000"/>
                <a:gd name="connsiteY10-56" fmla="*/ 5328 h 10000"/>
                <a:gd name="connsiteX11-57" fmla="*/ 273 w 10000"/>
                <a:gd name="connsiteY11-58" fmla="*/ 4841 h 10000"/>
                <a:gd name="connsiteX12-59" fmla="*/ 877 w 10000"/>
                <a:gd name="connsiteY12-60" fmla="*/ 3615 h 10000"/>
                <a:gd name="connsiteX13-61" fmla="*/ 3309 w 10000"/>
                <a:gd name="connsiteY13-62" fmla="*/ 2879 h 10000"/>
                <a:gd name="connsiteX14-63" fmla="*/ 3391 w 10000"/>
                <a:gd name="connsiteY14-64" fmla="*/ 1202 h 10000"/>
                <a:gd name="connsiteX15-65" fmla="*/ 4616 w 10000"/>
                <a:gd name="connsiteY15-66" fmla="*/ 41 h 10000"/>
                <a:gd name="connsiteX0-67" fmla="*/ 5947 w 10000"/>
                <a:gd name="connsiteY0-68" fmla="*/ 383 h 10000"/>
                <a:gd name="connsiteX1-69" fmla="*/ 8077 w 10000"/>
                <a:gd name="connsiteY1-70" fmla="*/ 21 h 10000"/>
                <a:gd name="connsiteX2-71" fmla="*/ 9169 w 10000"/>
                <a:gd name="connsiteY2-72" fmla="*/ 1105 h 10000"/>
                <a:gd name="connsiteX3-73" fmla="*/ 9790 w 10000"/>
                <a:gd name="connsiteY3-74" fmla="*/ 5549 h 10000"/>
                <a:gd name="connsiteX4-75" fmla="*/ 9808 w 10000"/>
                <a:gd name="connsiteY4-76" fmla="*/ 9491 h 10000"/>
                <a:gd name="connsiteX5-77" fmla="*/ 6169 w 10000"/>
                <a:gd name="connsiteY5-78" fmla="*/ 9785 h 10000"/>
                <a:gd name="connsiteX6-79" fmla="*/ 2432 w 10000"/>
                <a:gd name="connsiteY6-80" fmla="*/ 9627 h 10000"/>
                <a:gd name="connsiteX7-81" fmla="*/ 2157 w 10000"/>
                <a:gd name="connsiteY7-82" fmla="*/ 8145 h 10000"/>
                <a:gd name="connsiteX8-83" fmla="*/ 1101 w 10000"/>
                <a:gd name="connsiteY8-84" fmla="*/ 7490 h 10000"/>
                <a:gd name="connsiteX9-85" fmla="*/ 1420 w 10000"/>
                <a:gd name="connsiteY9-86" fmla="*/ 6335 h 10000"/>
                <a:gd name="connsiteX10-87" fmla="*/ 3362 w 10000"/>
                <a:gd name="connsiteY10-88" fmla="*/ 5328 h 10000"/>
                <a:gd name="connsiteX11-89" fmla="*/ 273 w 10000"/>
                <a:gd name="connsiteY11-90" fmla="*/ 4841 h 10000"/>
                <a:gd name="connsiteX12-91" fmla="*/ 877 w 10000"/>
                <a:gd name="connsiteY12-92" fmla="*/ 3615 h 10000"/>
                <a:gd name="connsiteX13-93" fmla="*/ 3309 w 10000"/>
                <a:gd name="connsiteY13-94" fmla="*/ 2879 h 10000"/>
                <a:gd name="connsiteX14-95" fmla="*/ 2584 w 10000"/>
                <a:gd name="connsiteY14-96" fmla="*/ 2150 h 10000"/>
                <a:gd name="connsiteX15-97" fmla="*/ 4616 w 10000"/>
                <a:gd name="connsiteY15-98" fmla="*/ 41 h 10000"/>
                <a:gd name="connsiteX0-99" fmla="*/ 5947 w 10000"/>
                <a:gd name="connsiteY0-100" fmla="*/ 383 h 10000"/>
                <a:gd name="connsiteX1-101" fmla="*/ 8077 w 10000"/>
                <a:gd name="connsiteY1-102" fmla="*/ 21 h 10000"/>
                <a:gd name="connsiteX2-103" fmla="*/ 9169 w 10000"/>
                <a:gd name="connsiteY2-104" fmla="*/ 1105 h 10000"/>
                <a:gd name="connsiteX3-105" fmla="*/ 9790 w 10000"/>
                <a:gd name="connsiteY3-106" fmla="*/ 5549 h 10000"/>
                <a:gd name="connsiteX4-107" fmla="*/ 9808 w 10000"/>
                <a:gd name="connsiteY4-108" fmla="*/ 9491 h 10000"/>
                <a:gd name="connsiteX5-109" fmla="*/ 6169 w 10000"/>
                <a:gd name="connsiteY5-110" fmla="*/ 9785 h 10000"/>
                <a:gd name="connsiteX6-111" fmla="*/ 2432 w 10000"/>
                <a:gd name="connsiteY6-112" fmla="*/ 9627 h 10000"/>
                <a:gd name="connsiteX7-113" fmla="*/ 2157 w 10000"/>
                <a:gd name="connsiteY7-114" fmla="*/ 8145 h 10000"/>
                <a:gd name="connsiteX8-115" fmla="*/ 1101 w 10000"/>
                <a:gd name="connsiteY8-116" fmla="*/ 7490 h 10000"/>
                <a:gd name="connsiteX9-117" fmla="*/ 1420 w 10000"/>
                <a:gd name="connsiteY9-118" fmla="*/ 6335 h 10000"/>
                <a:gd name="connsiteX10-119" fmla="*/ 3362 w 10000"/>
                <a:gd name="connsiteY10-120" fmla="*/ 5328 h 10000"/>
                <a:gd name="connsiteX11-121" fmla="*/ 273 w 10000"/>
                <a:gd name="connsiteY11-122" fmla="*/ 4841 h 10000"/>
                <a:gd name="connsiteX12-123" fmla="*/ 877 w 10000"/>
                <a:gd name="connsiteY12-124" fmla="*/ 3615 h 10000"/>
                <a:gd name="connsiteX13-125" fmla="*/ 3309 w 10000"/>
                <a:gd name="connsiteY13-126" fmla="*/ 2879 h 10000"/>
                <a:gd name="connsiteX14-127" fmla="*/ 2584 w 10000"/>
                <a:gd name="connsiteY14-128" fmla="*/ 2150 h 10000"/>
                <a:gd name="connsiteX15-129" fmla="*/ 4585 w 10000"/>
                <a:gd name="connsiteY15-130" fmla="*/ 1102 h 10000"/>
                <a:gd name="connsiteX0-131" fmla="*/ 6629 w 10000"/>
                <a:gd name="connsiteY0-132" fmla="*/ 1108 h 9980"/>
                <a:gd name="connsiteX1-133" fmla="*/ 8077 w 10000"/>
                <a:gd name="connsiteY1-134" fmla="*/ 1 h 9980"/>
                <a:gd name="connsiteX2-135" fmla="*/ 9169 w 10000"/>
                <a:gd name="connsiteY2-136" fmla="*/ 1085 h 9980"/>
                <a:gd name="connsiteX3-137" fmla="*/ 9790 w 10000"/>
                <a:gd name="connsiteY3-138" fmla="*/ 5529 h 9980"/>
                <a:gd name="connsiteX4-139" fmla="*/ 9808 w 10000"/>
                <a:gd name="connsiteY4-140" fmla="*/ 9471 h 9980"/>
                <a:gd name="connsiteX5-141" fmla="*/ 6169 w 10000"/>
                <a:gd name="connsiteY5-142" fmla="*/ 9765 h 9980"/>
                <a:gd name="connsiteX6-143" fmla="*/ 2432 w 10000"/>
                <a:gd name="connsiteY6-144" fmla="*/ 9607 h 9980"/>
                <a:gd name="connsiteX7-145" fmla="*/ 2157 w 10000"/>
                <a:gd name="connsiteY7-146" fmla="*/ 8125 h 9980"/>
                <a:gd name="connsiteX8-147" fmla="*/ 1101 w 10000"/>
                <a:gd name="connsiteY8-148" fmla="*/ 7470 h 9980"/>
                <a:gd name="connsiteX9-149" fmla="*/ 1420 w 10000"/>
                <a:gd name="connsiteY9-150" fmla="*/ 6315 h 9980"/>
                <a:gd name="connsiteX10-151" fmla="*/ 3362 w 10000"/>
                <a:gd name="connsiteY10-152" fmla="*/ 5308 h 9980"/>
                <a:gd name="connsiteX11-153" fmla="*/ 273 w 10000"/>
                <a:gd name="connsiteY11-154" fmla="*/ 4821 h 9980"/>
                <a:gd name="connsiteX12-155" fmla="*/ 877 w 10000"/>
                <a:gd name="connsiteY12-156" fmla="*/ 3595 h 9980"/>
                <a:gd name="connsiteX13-157" fmla="*/ 3309 w 10000"/>
                <a:gd name="connsiteY13-158" fmla="*/ 2859 h 9980"/>
                <a:gd name="connsiteX14-159" fmla="*/ 2584 w 10000"/>
                <a:gd name="connsiteY14-160" fmla="*/ 2130 h 9980"/>
                <a:gd name="connsiteX15-161" fmla="*/ 4585 w 10000"/>
                <a:gd name="connsiteY15-162" fmla="*/ 1082 h 9980"/>
                <a:gd name="connsiteX0-163" fmla="*/ 6629 w 10000"/>
                <a:gd name="connsiteY0-164" fmla="*/ 347 h 9237"/>
                <a:gd name="connsiteX1-165" fmla="*/ 9169 w 10000"/>
                <a:gd name="connsiteY1-166" fmla="*/ 324 h 9237"/>
                <a:gd name="connsiteX2-167" fmla="*/ 9790 w 10000"/>
                <a:gd name="connsiteY2-168" fmla="*/ 4777 h 9237"/>
                <a:gd name="connsiteX3-169" fmla="*/ 9808 w 10000"/>
                <a:gd name="connsiteY3-170" fmla="*/ 8727 h 9237"/>
                <a:gd name="connsiteX4-171" fmla="*/ 6169 w 10000"/>
                <a:gd name="connsiteY4-172" fmla="*/ 9022 h 9237"/>
                <a:gd name="connsiteX5-173" fmla="*/ 2432 w 10000"/>
                <a:gd name="connsiteY5-174" fmla="*/ 8863 h 9237"/>
                <a:gd name="connsiteX6-175" fmla="*/ 2157 w 10000"/>
                <a:gd name="connsiteY6-176" fmla="*/ 7378 h 9237"/>
                <a:gd name="connsiteX7-177" fmla="*/ 1101 w 10000"/>
                <a:gd name="connsiteY7-178" fmla="*/ 6722 h 9237"/>
                <a:gd name="connsiteX8-179" fmla="*/ 1420 w 10000"/>
                <a:gd name="connsiteY8-180" fmla="*/ 5565 h 9237"/>
                <a:gd name="connsiteX9-181" fmla="*/ 3362 w 10000"/>
                <a:gd name="connsiteY9-182" fmla="*/ 4556 h 9237"/>
                <a:gd name="connsiteX10-183" fmla="*/ 273 w 10000"/>
                <a:gd name="connsiteY10-184" fmla="*/ 4068 h 9237"/>
                <a:gd name="connsiteX11-185" fmla="*/ 877 w 10000"/>
                <a:gd name="connsiteY11-186" fmla="*/ 2839 h 9237"/>
                <a:gd name="connsiteX12-187" fmla="*/ 3309 w 10000"/>
                <a:gd name="connsiteY12-188" fmla="*/ 2102 h 9237"/>
                <a:gd name="connsiteX13-189" fmla="*/ 2584 w 10000"/>
                <a:gd name="connsiteY13-190" fmla="*/ 1371 h 9237"/>
                <a:gd name="connsiteX14-191" fmla="*/ 4585 w 10000"/>
                <a:gd name="connsiteY14-192" fmla="*/ 321 h 9237"/>
                <a:gd name="connsiteX0-193" fmla="*/ 4737 w 10000"/>
                <a:gd name="connsiteY0-194" fmla="*/ 358 h 10006"/>
                <a:gd name="connsiteX1-195" fmla="*/ 9169 w 10000"/>
                <a:gd name="connsiteY1-196" fmla="*/ 357 h 10006"/>
                <a:gd name="connsiteX2-197" fmla="*/ 9790 w 10000"/>
                <a:gd name="connsiteY2-198" fmla="*/ 5178 h 10006"/>
                <a:gd name="connsiteX3-199" fmla="*/ 9808 w 10000"/>
                <a:gd name="connsiteY3-200" fmla="*/ 9454 h 10006"/>
                <a:gd name="connsiteX4-201" fmla="*/ 6169 w 10000"/>
                <a:gd name="connsiteY4-202" fmla="*/ 9773 h 10006"/>
                <a:gd name="connsiteX5-203" fmla="*/ 2432 w 10000"/>
                <a:gd name="connsiteY5-204" fmla="*/ 9601 h 10006"/>
                <a:gd name="connsiteX6-205" fmla="*/ 2157 w 10000"/>
                <a:gd name="connsiteY6-206" fmla="*/ 7993 h 10006"/>
                <a:gd name="connsiteX7-207" fmla="*/ 1101 w 10000"/>
                <a:gd name="connsiteY7-208" fmla="*/ 7283 h 10006"/>
                <a:gd name="connsiteX8-209" fmla="*/ 1420 w 10000"/>
                <a:gd name="connsiteY8-210" fmla="*/ 6031 h 10006"/>
                <a:gd name="connsiteX9-211" fmla="*/ 3362 w 10000"/>
                <a:gd name="connsiteY9-212" fmla="*/ 4938 h 10006"/>
                <a:gd name="connsiteX10-213" fmla="*/ 273 w 10000"/>
                <a:gd name="connsiteY10-214" fmla="*/ 4410 h 10006"/>
                <a:gd name="connsiteX11-215" fmla="*/ 877 w 10000"/>
                <a:gd name="connsiteY11-216" fmla="*/ 3080 h 10006"/>
                <a:gd name="connsiteX12-217" fmla="*/ 3309 w 10000"/>
                <a:gd name="connsiteY12-218" fmla="*/ 2282 h 10006"/>
                <a:gd name="connsiteX13-219" fmla="*/ 2584 w 10000"/>
                <a:gd name="connsiteY13-220" fmla="*/ 1490 h 10006"/>
                <a:gd name="connsiteX14-221" fmla="*/ 4585 w 10000"/>
                <a:gd name="connsiteY14-222" fmla="*/ 354 h 10006"/>
                <a:gd name="connsiteX0-223" fmla="*/ 4737 w 10000"/>
                <a:gd name="connsiteY0-224" fmla="*/ 358 h 10006"/>
                <a:gd name="connsiteX1-225" fmla="*/ 9169 w 10000"/>
                <a:gd name="connsiteY1-226" fmla="*/ 357 h 10006"/>
                <a:gd name="connsiteX2-227" fmla="*/ 9790 w 10000"/>
                <a:gd name="connsiteY2-228" fmla="*/ 5178 h 10006"/>
                <a:gd name="connsiteX3-229" fmla="*/ 9808 w 10000"/>
                <a:gd name="connsiteY3-230" fmla="*/ 9454 h 10006"/>
                <a:gd name="connsiteX4-231" fmla="*/ 6169 w 10000"/>
                <a:gd name="connsiteY4-232" fmla="*/ 9773 h 10006"/>
                <a:gd name="connsiteX5-233" fmla="*/ 2432 w 10000"/>
                <a:gd name="connsiteY5-234" fmla="*/ 9601 h 10006"/>
                <a:gd name="connsiteX6-235" fmla="*/ 2157 w 10000"/>
                <a:gd name="connsiteY6-236" fmla="*/ 7993 h 10006"/>
                <a:gd name="connsiteX7-237" fmla="*/ 1101 w 10000"/>
                <a:gd name="connsiteY7-238" fmla="*/ 7283 h 10006"/>
                <a:gd name="connsiteX8-239" fmla="*/ 1420 w 10000"/>
                <a:gd name="connsiteY8-240" fmla="*/ 6031 h 10006"/>
                <a:gd name="connsiteX9-241" fmla="*/ 3362 w 10000"/>
                <a:gd name="connsiteY9-242" fmla="*/ 4938 h 10006"/>
                <a:gd name="connsiteX10-243" fmla="*/ 273 w 10000"/>
                <a:gd name="connsiteY10-244" fmla="*/ 4410 h 10006"/>
                <a:gd name="connsiteX11-245" fmla="*/ 877 w 10000"/>
                <a:gd name="connsiteY11-246" fmla="*/ 3080 h 10006"/>
                <a:gd name="connsiteX12-247" fmla="*/ 3309 w 10000"/>
                <a:gd name="connsiteY12-248" fmla="*/ 2282 h 10006"/>
                <a:gd name="connsiteX13-249" fmla="*/ 2584 w 10000"/>
                <a:gd name="connsiteY13-250" fmla="*/ 1490 h 10006"/>
                <a:gd name="connsiteX14-251" fmla="*/ 4585 w 10000"/>
                <a:gd name="connsiteY14-252" fmla="*/ 354 h 10006"/>
                <a:gd name="connsiteX15-253" fmla="*/ 4737 w 10000"/>
                <a:gd name="connsiteY15-254" fmla="*/ 358 h 10006"/>
                <a:gd name="connsiteX0-255" fmla="*/ 4585 w 10000"/>
                <a:gd name="connsiteY0-256" fmla="*/ 0 h 9652"/>
                <a:gd name="connsiteX1-257" fmla="*/ 9169 w 10000"/>
                <a:gd name="connsiteY1-258" fmla="*/ 3 h 9652"/>
                <a:gd name="connsiteX2-259" fmla="*/ 9790 w 10000"/>
                <a:gd name="connsiteY2-260" fmla="*/ 4824 h 9652"/>
                <a:gd name="connsiteX3-261" fmla="*/ 9808 w 10000"/>
                <a:gd name="connsiteY3-262" fmla="*/ 9100 h 9652"/>
                <a:gd name="connsiteX4-263" fmla="*/ 6169 w 10000"/>
                <a:gd name="connsiteY4-264" fmla="*/ 9419 h 9652"/>
                <a:gd name="connsiteX5-265" fmla="*/ 2432 w 10000"/>
                <a:gd name="connsiteY5-266" fmla="*/ 9247 h 9652"/>
                <a:gd name="connsiteX6-267" fmla="*/ 2157 w 10000"/>
                <a:gd name="connsiteY6-268" fmla="*/ 7639 h 9652"/>
                <a:gd name="connsiteX7-269" fmla="*/ 1101 w 10000"/>
                <a:gd name="connsiteY7-270" fmla="*/ 6929 h 9652"/>
                <a:gd name="connsiteX8-271" fmla="*/ 1420 w 10000"/>
                <a:gd name="connsiteY8-272" fmla="*/ 5677 h 9652"/>
                <a:gd name="connsiteX9-273" fmla="*/ 3362 w 10000"/>
                <a:gd name="connsiteY9-274" fmla="*/ 4584 h 9652"/>
                <a:gd name="connsiteX10-275" fmla="*/ 273 w 10000"/>
                <a:gd name="connsiteY10-276" fmla="*/ 4056 h 9652"/>
                <a:gd name="connsiteX11-277" fmla="*/ 877 w 10000"/>
                <a:gd name="connsiteY11-278" fmla="*/ 2726 h 9652"/>
                <a:gd name="connsiteX12-279" fmla="*/ 3309 w 10000"/>
                <a:gd name="connsiteY12-280" fmla="*/ 1928 h 9652"/>
                <a:gd name="connsiteX13-281" fmla="*/ 2584 w 10000"/>
                <a:gd name="connsiteY13-282" fmla="*/ 1136 h 9652"/>
                <a:gd name="connsiteX14-283" fmla="*/ 4585 w 10000"/>
                <a:gd name="connsiteY14-284" fmla="*/ 0 h 9652"/>
                <a:gd name="connsiteX0-285" fmla="*/ 4585 w 10002"/>
                <a:gd name="connsiteY0-286" fmla="*/ 0 h 10001"/>
                <a:gd name="connsiteX1-287" fmla="*/ 8983 w 10002"/>
                <a:gd name="connsiteY1-288" fmla="*/ 1614 h 10001"/>
                <a:gd name="connsiteX2-289" fmla="*/ 9790 w 10002"/>
                <a:gd name="connsiteY2-290" fmla="*/ 4998 h 10001"/>
                <a:gd name="connsiteX3-291" fmla="*/ 9808 w 10002"/>
                <a:gd name="connsiteY3-292" fmla="*/ 9428 h 10001"/>
                <a:gd name="connsiteX4-293" fmla="*/ 6169 w 10002"/>
                <a:gd name="connsiteY4-294" fmla="*/ 9759 h 10001"/>
                <a:gd name="connsiteX5-295" fmla="*/ 2432 w 10002"/>
                <a:gd name="connsiteY5-296" fmla="*/ 9580 h 10001"/>
                <a:gd name="connsiteX6-297" fmla="*/ 2157 w 10002"/>
                <a:gd name="connsiteY6-298" fmla="*/ 7914 h 10001"/>
                <a:gd name="connsiteX7-299" fmla="*/ 1101 w 10002"/>
                <a:gd name="connsiteY7-300" fmla="*/ 7179 h 10001"/>
                <a:gd name="connsiteX8-301" fmla="*/ 1420 w 10002"/>
                <a:gd name="connsiteY8-302" fmla="*/ 5882 h 10001"/>
                <a:gd name="connsiteX9-303" fmla="*/ 3362 w 10002"/>
                <a:gd name="connsiteY9-304" fmla="*/ 4749 h 10001"/>
                <a:gd name="connsiteX10-305" fmla="*/ 273 w 10002"/>
                <a:gd name="connsiteY10-306" fmla="*/ 4202 h 10001"/>
                <a:gd name="connsiteX11-307" fmla="*/ 877 w 10002"/>
                <a:gd name="connsiteY11-308" fmla="*/ 2824 h 10001"/>
                <a:gd name="connsiteX12-309" fmla="*/ 3309 w 10002"/>
                <a:gd name="connsiteY12-310" fmla="*/ 1998 h 10001"/>
                <a:gd name="connsiteX13-311" fmla="*/ 2584 w 10002"/>
                <a:gd name="connsiteY13-312" fmla="*/ 1177 h 10001"/>
                <a:gd name="connsiteX14-313" fmla="*/ 4585 w 10002"/>
                <a:gd name="connsiteY14-314" fmla="*/ 0 h 10001"/>
                <a:gd name="connsiteX0-315" fmla="*/ 4532 w 10002"/>
                <a:gd name="connsiteY0-316" fmla="*/ 525 h 8980"/>
                <a:gd name="connsiteX1-317" fmla="*/ 8983 w 10002"/>
                <a:gd name="connsiteY1-318" fmla="*/ 593 h 8980"/>
                <a:gd name="connsiteX2-319" fmla="*/ 9790 w 10002"/>
                <a:gd name="connsiteY2-320" fmla="*/ 3977 h 8980"/>
                <a:gd name="connsiteX3-321" fmla="*/ 9808 w 10002"/>
                <a:gd name="connsiteY3-322" fmla="*/ 8407 h 8980"/>
                <a:gd name="connsiteX4-323" fmla="*/ 6169 w 10002"/>
                <a:gd name="connsiteY4-324" fmla="*/ 8738 h 8980"/>
                <a:gd name="connsiteX5-325" fmla="*/ 2432 w 10002"/>
                <a:gd name="connsiteY5-326" fmla="*/ 8559 h 8980"/>
                <a:gd name="connsiteX6-327" fmla="*/ 2157 w 10002"/>
                <a:gd name="connsiteY6-328" fmla="*/ 6893 h 8980"/>
                <a:gd name="connsiteX7-329" fmla="*/ 1101 w 10002"/>
                <a:gd name="connsiteY7-330" fmla="*/ 6158 h 8980"/>
                <a:gd name="connsiteX8-331" fmla="*/ 1420 w 10002"/>
                <a:gd name="connsiteY8-332" fmla="*/ 4861 h 8980"/>
                <a:gd name="connsiteX9-333" fmla="*/ 3362 w 10002"/>
                <a:gd name="connsiteY9-334" fmla="*/ 3728 h 8980"/>
                <a:gd name="connsiteX10-335" fmla="*/ 273 w 10002"/>
                <a:gd name="connsiteY10-336" fmla="*/ 3181 h 8980"/>
                <a:gd name="connsiteX11-337" fmla="*/ 877 w 10002"/>
                <a:gd name="connsiteY11-338" fmla="*/ 1803 h 8980"/>
                <a:gd name="connsiteX12-339" fmla="*/ 3309 w 10002"/>
                <a:gd name="connsiteY12-340" fmla="*/ 977 h 8980"/>
                <a:gd name="connsiteX13-341" fmla="*/ 2584 w 10002"/>
                <a:gd name="connsiteY13-342" fmla="*/ 156 h 8980"/>
                <a:gd name="connsiteX14-343" fmla="*/ 4532 w 10002"/>
                <a:gd name="connsiteY14-344" fmla="*/ 525 h 8980"/>
                <a:gd name="connsiteX0-345" fmla="*/ 4531 w 10000"/>
                <a:gd name="connsiteY0-346" fmla="*/ 249 h 9664"/>
                <a:gd name="connsiteX1-347" fmla="*/ 8981 w 10000"/>
                <a:gd name="connsiteY1-348" fmla="*/ 324 h 9664"/>
                <a:gd name="connsiteX2-349" fmla="*/ 9788 w 10000"/>
                <a:gd name="connsiteY2-350" fmla="*/ 4093 h 9664"/>
                <a:gd name="connsiteX3-351" fmla="*/ 9806 w 10000"/>
                <a:gd name="connsiteY3-352" fmla="*/ 9026 h 9664"/>
                <a:gd name="connsiteX4-353" fmla="*/ 6168 w 10000"/>
                <a:gd name="connsiteY4-354" fmla="*/ 9395 h 9664"/>
                <a:gd name="connsiteX5-355" fmla="*/ 2432 w 10000"/>
                <a:gd name="connsiteY5-356" fmla="*/ 9195 h 9664"/>
                <a:gd name="connsiteX6-357" fmla="*/ 2157 w 10000"/>
                <a:gd name="connsiteY6-358" fmla="*/ 7340 h 9664"/>
                <a:gd name="connsiteX7-359" fmla="*/ 1101 w 10000"/>
                <a:gd name="connsiteY7-360" fmla="*/ 6521 h 9664"/>
                <a:gd name="connsiteX8-361" fmla="*/ 1420 w 10000"/>
                <a:gd name="connsiteY8-362" fmla="*/ 5077 h 9664"/>
                <a:gd name="connsiteX9-363" fmla="*/ 3361 w 10000"/>
                <a:gd name="connsiteY9-364" fmla="*/ 3815 h 9664"/>
                <a:gd name="connsiteX10-365" fmla="*/ 273 w 10000"/>
                <a:gd name="connsiteY10-366" fmla="*/ 3206 h 9664"/>
                <a:gd name="connsiteX11-367" fmla="*/ 877 w 10000"/>
                <a:gd name="connsiteY11-368" fmla="*/ 1672 h 9664"/>
                <a:gd name="connsiteX12-369" fmla="*/ 3308 w 10000"/>
                <a:gd name="connsiteY12-370" fmla="*/ 752 h 9664"/>
                <a:gd name="connsiteX13-371" fmla="*/ 4531 w 10000"/>
                <a:gd name="connsiteY13-372" fmla="*/ 249 h 9664"/>
                <a:gd name="connsiteX0-373" fmla="*/ 4531 w 10000"/>
                <a:gd name="connsiteY0-374" fmla="*/ 304 h 10046"/>
                <a:gd name="connsiteX1-375" fmla="*/ 8981 w 10000"/>
                <a:gd name="connsiteY1-376" fmla="*/ 381 h 10046"/>
                <a:gd name="connsiteX2-377" fmla="*/ 9788 w 10000"/>
                <a:gd name="connsiteY2-378" fmla="*/ 4281 h 10046"/>
                <a:gd name="connsiteX3-379" fmla="*/ 9806 w 10000"/>
                <a:gd name="connsiteY3-380" fmla="*/ 9386 h 10046"/>
                <a:gd name="connsiteX4-381" fmla="*/ 6168 w 10000"/>
                <a:gd name="connsiteY4-382" fmla="*/ 9768 h 10046"/>
                <a:gd name="connsiteX5-383" fmla="*/ 2432 w 10000"/>
                <a:gd name="connsiteY5-384" fmla="*/ 9561 h 10046"/>
                <a:gd name="connsiteX6-385" fmla="*/ 2157 w 10000"/>
                <a:gd name="connsiteY6-386" fmla="*/ 7641 h 10046"/>
                <a:gd name="connsiteX7-387" fmla="*/ 1101 w 10000"/>
                <a:gd name="connsiteY7-388" fmla="*/ 6794 h 10046"/>
                <a:gd name="connsiteX8-389" fmla="*/ 1420 w 10000"/>
                <a:gd name="connsiteY8-390" fmla="*/ 5300 h 10046"/>
                <a:gd name="connsiteX9-391" fmla="*/ 3361 w 10000"/>
                <a:gd name="connsiteY9-392" fmla="*/ 3994 h 10046"/>
                <a:gd name="connsiteX10-393" fmla="*/ 273 w 10000"/>
                <a:gd name="connsiteY10-394" fmla="*/ 3363 h 10046"/>
                <a:gd name="connsiteX11-395" fmla="*/ 877 w 10000"/>
                <a:gd name="connsiteY11-396" fmla="*/ 1776 h 10046"/>
                <a:gd name="connsiteX12-397" fmla="*/ 4531 w 10000"/>
                <a:gd name="connsiteY12-398" fmla="*/ 304 h 10046"/>
                <a:gd name="connsiteX0-399" fmla="*/ 4258 w 9727"/>
                <a:gd name="connsiteY0-400" fmla="*/ 396 h 10138"/>
                <a:gd name="connsiteX1-401" fmla="*/ 8708 w 9727"/>
                <a:gd name="connsiteY1-402" fmla="*/ 473 h 10138"/>
                <a:gd name="connsiteX2-403" fmla="*/ 9515 w 9727"/>
                <a:gd name="connsiteY2-404" fmla="*/ 4373 h 10138"/>
                <a:gd name="connsiteX3-405" fmla="*/ 9533 w 9727"/>
                <a:gd name="connsiteY3-406" fmla="*/ 9478 h 10138"/>
                <a:gd name="connsiteX4-407" fmla="*/ 5895 w 9727"/>
                <a:gd name="connsiteY4-408" fmla="*/ 9860 h 10138"/>
                <a:gd name="connsiteX5-409" fmla="*/ 2159 w 9727"/>
                <a:gd name="connsiteY5-410" fmla="*/ 9653 h 10138"/>
                <a:gd name="connsiteX6-411" fmla="*/ 1884 w 9727"/>
                <a:gd name="connsiteY6-412" fmla="*/ 7733 h 10138"/>
                <a:gd name="connsiteX7-413" fmla="*/ 828 w 9727"/>
                <a:gd name="connsiteY7-414" fmla="*/ 6886 h 10138"/>
                <a:gd name="connsiteX8-415" fmla="*/ 1147 w 9727"/>
                <a:gd name="connsiteY8-416" fmla="*/ 5392 h 10138"/>
                <a:gd name="connsiteX9-417" fmla="*/ 3088 w 9727"/>
                <a:gd name="connsiteY9-418" fmla="*/ 4086 h 10138"/>
                <a:gd name="connsiteX10-419" fmla="*/ 0 w 9727"/>
                <a:gd name="connsiteY10-420" fmla="*/ 3455 h 10138"/>
                <a:gd name="connsiteX11-421" fmla="*/ 4258 w 9727"/>
                <a:gd name="connsiteY11-422" fmla="*/ 396 h 10138"/>
                <a:gd name="connsiteX0-423" fmla="*/ 3723 w 10002"/>
                <a:gd name="connsiteY0-424" fmla="*/ 1054 h 9673"/>
                <a:gd name="connsiteX1-425" fmla="*/ 8954 w 10002"/>
                <a:gd name="connsiteY1-426" fmla="*/ 140 h 9673"/>
                <a:gd name="connsiteX2-427" fmla="*/ 9784 w 10002"/>
                <a:gd name="connsiteY2-428" fmla="*/ 3986 h 9673"/>
                <a:gd name="connsiteX3-429" fmla="*/ 9803 w 10002"/>
                <a:gd name="connsiteY3-430" fmla="*/ 9022 h 9673"/>
                <a:gd name="connsiteX4-431" fmla="*/ 6062 w 10002"/>
                <a:gd name="connsiteY4-432" fmla="*/ 9399 h 9673"/>
                <a:gd name="connsiteX5-433" fmla="*/ 2222 w 10002"/>
                <a:gd name="connsiteY5-434" fmla="*/ 9195 h 9673"/>
                <a:gd name="connsiteX6-435" fmla="*/ 1939 w 10002"/>
                <a:gd name="connsiteY6-436" fmla="*/ 7301 h 9673"/>
                <a:gd name="connsiteX7-437" fmla="*/ 853 w 10002"/>
                <a:gd name="connsiteY7-438" fmla="*/ 6465 h 9673"/>
                <a:gd name="connsiteX8-439" fmla="*/ 1181 w 10002"/>
                <a:gd name="connsiteY8-440" fmla="*/ 4992 h 9673"/>
                <a:gd name="connsiteX9-441" fmla="*/ 3177 w 10002"/>
                <a:gd name="connsiteY9-442" fmla="*/ 3703 h 9673"/>
                <a:gd name="connsiteX10-443" fmla="*/ 2 w 10002"/>
                <a:gd name="connsiteY10-444" fmla="*/ 3081 h 9673"/>
                <a:gd name="connsiteX11-445" fmla="*/ 3723 w 10002"/>
                <a:gd name="connsiteY11-446" fmla="*/ 1054 h 9673"/>
                <a:gd name="connsiteX0-447" fmla="*/ 3722 w 10065"/>
                <a:gd name="connsiteY0-448" fmla="*/ 1394 h 10303"/>
                <a:gd name="connsiteX1-449" fmla="*/ 7721 w 10065"/>
                <a:gd name="connsiteY1-450" fmla="*/ 116 h 10303"/>
                <a:gd name="connsiteX2-451" fmla="*/ 9782 w 10065"/>
                <a:gd name="connsiteY2-452" fmla="*/ 4425 h 10303"/>
                <a:gd name="connsiteX3-453" fmla="*/ 9801 w 10065"/>
                <a:gd name="connsiteY3-454" fmla="*/ 9631 h 10303"/>
                <a:gd name="connsiteX4-455" fmla="*/ 6061 w 10065"/>
                <a:gd name="connsiteY4-456" fmla="*/ 10021 h 10303"/>
                <a:gd name="connsiteX5-457" fmla="*/ 2222 w 10065"/>
                <a:gd name="connsiteY5-458" fmla="*/ 9810 h 10303"/>
                <a:gd name="connsiteX6-459" fmla="*/ 1939 w 10065"/>
                <a:gd name="connsiteY6-460" fmla="*/ 7852 h 10303"/>
                <a:gd name="connsiteX7-461" fmla="*/ 853 w 10065"/>
                <a:gd name="connsiteY7-462" fmla="*/ 6988 h 10303"/>
                <a:gd name="connsiteX8-463" fmla="*/ 1181 w 10065"/>
                <a:gd name="connsiteY8-464" fmla="*/ 5465 h 10303"/>
                <a:gd name="connsiteX9-465" fmla="*/ 3176 w 10065"/>
                <a:gd name="connsiteY9-466" fmla="*/ 4132 h 10303"/>
                <a:gd name="connsiteX10-467" fmla="*/ 2 w 10065"/>
                <a:gd name="connsiteY10-468" fmla="*/ 3489 h 10303"/>
                <a:gd name="connsiteX11-469" fmla="*/ 3722 w 10065"/>
                <a:gd name="connsiteY11-470" fmla="*/ 1394 h 10303"/>
                <a:gd name="connsiteX0-471" fmla="*/ 3722 w 10634"/>
                <a:gd name="connsiteY0-472" fmla="*/ 1287 h 10196"/>
                <a:gd name="connsiteX1-473" fmla="*/ 7721 w 10634"/>
                <a:gd name="connsiteY1-474" fmla="*/ 9 h 10196"/>
                <a:gd name="connsiteX2-475" fmla="*/ 10563 w 10634"/>
                <a:gd name="connsiteY2-476" fmla="*/ 1900 h 10196"/>
                <a:gd name="connsiteX3-477" fmla="*/ 9782 w 10634"/>
                <a:gd name="connsiteY3-478" fmla="*/ 4318 h 10196"/>
                <a:gd name="connsiteX4-479" fmla="*/ 9801 w 10634"/>
                <a:gd name="connsiteY4-480" fmla="*/ 9524 h 10196"/>
                <a:gd name="connsiteX5-481" fmla="*/ 6061 w 10634"/>
                <a:gd name="connsiteY5-482" fmla="*/ 9914 h 10196"/>
                <a:gd name="connsiteX6-483" fmla="*/ 2222 w 10634"/>
                <a:gd name="connsiteY6-484" fmla="*/ 9703 h 10196"/>
                <a:gd name="connsiteX7-485" fmla="*/ 1939 w 10634"/>
                <a:gd name="connsiteY7-486" fmla="*/ 7745 h 10196"/>
                <a:gd name="connsiteX8-487" fmla="*/ 853 w 10634"/>
                <a:gd name="connsiteY8-488" fmla="*/ 6881 h 10196"/>
                <a:gd name="connsiteX9-489" fmla="*/ 1181 w 10634"/>
                <a:gd name="connsiteY9-490" fmla="*/ 5358 h 10196"/>
                <a:gd name="connsiteX10-491" fmla="*/ 3176 w 10634"/>
                <a:gd name="connsiteY10-492" fmla="*/ 4025 h 10196"/>
                <a:gd name="connsiteX11-493" fmla="*/ 2 w 10634"/>
                <a:gd name="connsiteY11-494" fmla="*/ 3382 h 10196"/>
                <a:gd name="connsiteX12-495" fmla="*/ 3722 w 10634"/>
                <a:gd name="connsiteY12-496" fmla="*/ 1287 h 10196"/>
                <a:gd name="connsiteX0-497" fmla="*/ 3722 w 13835"/>
                <a:gd name="connsiteY0-498" fmla="*/ 1287 h 10140"/>
                <a:gd name="connsiteX1-499" fmla="*/ 7721 w 13835"/>
                <a:gd name="connsiteY1-500" fmla="*/ 9 h 10140"/>
                <a:gd name="connsiteX2-501" fmla="*/ 10563 w 13835"/>
                <a:gd name="connsiteY2-502" fmla="*/ 1900 h 10140"/>
                <a:gd name="connsiteX3-503" fmla="*/ 13832 w 13835"/>
                <a:gd name="connsiteY3-504" fmla="*/ 3116 h 10140"/>
                <a:gd name="connsiteX4-505" fmla="*/ 9801 w 13835"/>
                <a:gd name="connsiteY4-506" fmla="*/ 9524 h 10140"/>
                <a:gd name="connsiteX5-507" fmla="*/ 6061 w 13835"/>
                <a:gd name="connsiteY5-508" fmla="*/ 9914 h 10140"/>
                <a:gd name="connsiteX6-509" fmla="*/ 2222 w 13835"/>
                <a:gd name="connsiteY6-510" fmla="*/ 9703 h 10140"/>
                <a:gd name="connsiteX7-511" fmla="*/ 1939 w 13835"/>
                <a:gd name="connsiteY7-512" fmla="*/ 7745 h 10140"/>
                <a:gd name="connsiteX8-513" fmla="*/ 853 w 13835"/>
                <a:gd name="connsiteY8-514" fmla="*/ 6881 h 10140"/>
                <a:gd name="connsiteX9-515" fmla="*/ 1181 w 13835"/>
                <a:gd name="connsiteY9-516" fmla="*/ 5358 h 10140"/>
                <a:gd name="connsiteX10-517" fmla="*/ 3176 w 13835"/>
                <a:gd name="connsiteY10-518" fmla="*/ 4025 h 10140"/>
                <a:gd name="connsiteX11-519" fmla="*/ 2 w 13835"/>
                <a:gd name="connsiteY11-520" fmla="*/ 3382 h 10140"/>
                <a:gd name="connsiteX12-521" fmla="*/ 3722 w 13835"/>
                <a:gd name="connsiteY12-522" fmla="*/ 1287 h 10140"/>
                <a:gd name="connsiteX0-523" fmla="*/ 3722 w 13845"/>
                <a:gd name="connsiteY0-524" fmla="*/ 1279 h 10132"/>
                <a:gd name="connsiteX1-525" fmla="*/ 7721 w 13845"/>
                <a:gd name="connsiteY1-526" fmla="*/ 1 h 10132"/>
                <a:gd name="connsiteX2-527" fmla="*/ 11138 w 13845"/>
                <a:gd name="connsiteY2-528" fmla="*/ 1406 h 10132"/>
                <a:gd name="connsiteX3-529" fmla="*/ 13832 w 13845"/>
                <a:gd name="connsiteY3-530" fmla="*/ 3108 h 10132"/>
                <a:gd name="connsiteX4-531" fmla="*/ 9801 w 13845"/>
                <a:gd name="connsiteY4-532" fmla="*/ 9516 h 10132"/>
                <a:gd name="connsiteX5-533" fmla="*/ 6061 w 13845"/>
                <a:gd name="connsiteY5-534" fmla="*/ 9906 h 10132"/>
                <a:gd name="connsiteX6-535" fmla="*/ 2222 w 13845"/>
                <a:gd name="connsiteY6-536" fmla="*/ 9695 h 10132"/>
                <a:gd name="connsiteX7-537" fmla="*/ 1939 w 13845"/>
                <a:gd name="connsiteY7-538" fmla="*/ 7737 h 10132"/>
                <a:gd name="connsiteX8-539" fmla="*/ 853 w 13845"/>
                <a:gd name="connsiteY8-540" fmla="*/ 6873 h 10132"/>
                <a:gd name="connsiteX9-541" fmla="*/ 1181 w 13845"/>
                <a:gd name="connsiteY9-542" fmla="*/ 5350 h 10132"/>
                <a:gd name="connsiteX10-543" fmla="*/ 3176 w 13845"/>
                <a:gd name="connsiteY10-544" fmla="*/ 4017 h 10132"/>
                <a:gd name="connsiteX11-545" fmla="*/ 2 w 13845"/>
                <a:gd name="connsiteY11-546" fmla="*/ 3374 h 10132"/>
                <a:gd name="connsiteX12-547" fmla="*/ 3722 w 13845"/>
                <a:gd name="connsiteY12-548" fmla="*/ 1279 h 10132"/>
                <a:gd name="connsiteX0-549" fmla="*/ 3722 w 13832"/>
                <a:gd name="connsiteY0-550" fmla="*/ 1292 h 10145"/>
                <a:gd name="connsiteX1-551" fmla="*/ 7721 w 13832"/>
                <a:gd name="connsiteY1-552" fmla="*/ 14 h 10145"/>
                <a:gd name="connsiteX2-553" fmla="*/ 9907 w 13832"/>
                <a:gd name="connsiteY2-554" fmla="*/ 856 h 10145"/>
                <a:gd name="connsiteX3-555" fmla="*/ 13832 w 13832"/>
                <a:gd name="connsiteY3-556" fmla="*/ 3121 h 10145"/>
                <a:gd name="connsiteX4-557" fmla="*/ 9801 w 13832"/>
                <a:gd name="connsiteY4-558" fmla="*/ 9529 h 10145"/>
                <a:gd name="connsiteX5-559" fmla="*/ 6061 w 13832"/>
                <a:gd name="connsiteY5-560" fmla="*/ 9919 h 10145"/>
                <a:gd name="connsiteX6-561" fmla="*/ 2222 w 13832"/>
                <a:gd name="connsiteY6-562" fmla="*/ 9708 h 10145"/>
                <a:gd name="connsiteX7-563" fmla="*/ 1939 w 13832"/>
                <a:gd name="connsiteY7-564" fmla="*/ 7750 h 10145"/>
                <a:gd name="connsiteX8-565" fmla="*/ 853 w 13832"/>
                <a:gd name="connsiteY8-566" fmla="*/ 6886 h 10145"/>
                <a:gd name="connsiteX9-567" fmla="*/ 1181 w 13832"/>
                <a:gd name="connsiteY9-568" fmla="*/ 5363 h 10145"/>
                <a:gd name="connsiteX10-569" fmla="*/ 3176 w 13832"/>
                <a:gd name="connsiteY10-570" fmla="*/ 4030 h 10145"/>
                <a:gd name="connsiteX11-571" fmla="*/ 2 w 13832"/>
                <a:gd name="connsiteY11-572" fmla="*/ 3387 h 10145"/>
                <a:gd name="connsiteX12-573" fmla="*/ 3722 w 13832"/>
                <a:gd name="connsiteY12-574" fmla="*/ 1292 h 10145"/>
                <a:gd name="connsiteX0-575" fmla="*/ 3722 w 13832"/>
                <a:gd name="connsiteY0-576" fmla="*/ 1292 h 10145"/>
                <a:gd name="connsiteX1-577" fmla="*/ 7721 w 13832"/>
                <a:gd name="connsiteY1-578" fmla="*/ 14 h 10145"/>
                <a:gd name="connsiteX2-579" fmla="*/ 9907 w 13832"/>
                <a:gd name="connsiteY2-580" fmla="*/ 856 h 10145"/>
                <a:gd name="connsiteX3-581" fmla="*/ 13832 w 13832"/>
                <a:gd name="connsiteY3-582" fmla="*/ 3121 h 10145"/>
                <a:gd name="connsiteX4-583" fmla="*/ 9801 w 13832"/>
                <a:gd name="connsiteY4-584" fmla="*/ 9529 h 10145"/>
                <a:gd name="connsiteX5-585" fmla="*/ 6061 w 13832"/>
                <a:gd name="connsiteY5-586" fmla="*/ 9919 h 10145"/>
                <a:gd name="connsiteX6-587" fmla="*/ 2222 w 13832"/>
                <a:gd name="connsiteY6-588" fmla="*/ 9708 h 10145"/>
                <a:gd name="connsiteX7-589" fmla="*/ 1939 w 13832"/>
                <a:gd name="connsiteY7-590" fmla="*/ 7750 h 10145"/>
                <a:gd name="connsiteX8-591" fmla="*/ 853 w 13832"/>
                <a:gd name="connsiteY8-592" fmla="*/ 6886 h 10145"/>
                <a:gd name="connsiteX9-593" fmla="*/ 1181 w 13832"/>
                <a:gd name="connsiteY9-594" fmla="*/ 5363 h 10145"/>
                <a:gd name="connsiteX10-595" fmla="*/ 3176 w 13832"/>
                <a:gd name="connsiteY10-596" fmla="*/ 4030 h 10145"/>
                <a:gd name="connsiteX11-597" fmla="*/ 2 w 13832"/>
                <a:gd name="connsiteY11-598" fmla="*/ 3387 h 10145"/>
                <a:gd name="connsiteX12-599" fmla="*/ 3722 w 13832"/>
                <a:gd name="connsiteY12-600" fmla="*/ 1292 h 10145"/>
                <a:gd name="connsiteX0-601" fmla="*/ 3722 w 13834"/>
                <a:gd name="connsiteY0-602" fmla="*/ 1313 h 10166"/>
                <a:gd name="connsiteX1-603" fmla="*/ 7721 w 13834"/>
                <a:gd name="connsiteY1-604" fmla="*/ 35 h 10166"/>
                <a:gd name="connsiteX2-605" fmla="*/ 10290 w 13834"/>
                <a:gd name="connsiteY2-606" fmla="*/ 724 h 10166"/>
                <a:gd name="connsiteX3-607" fmla="*/ 13832 w 13834"/>
                <a:gd name="connsiteY3-608" fmla="*/ 3142 h 10166"/>
                <a:gd name="connsiteX4-609" fmla="*/ 9801 w 13834"/>
                <a:gd name="connsiteY4-610" fmla="*/ 9550 h 10166"/>
                <a:gd name="connsiteX5-611" fmla="*/ 6061 w 13834"/>
                <a:gd name="connsiteY5-612" fmla="*/ 9940 h 10166"/>
                <a:gd name="connsiteX6-613" fmla="*/ 2222 w 13834"/>
                <a:gd name="connsiteY6-614" fmla="*/ 9729 h 10166"/>
                <a:gd name="connsiteX7-615" fmla="*/ 1939 w 13834"/>
                <a:gd name="connsiteY7-616" fmla="*/ 7771 h 10166"/>
                <a:gd name="connsiteX8-617" fmla="*/ 853 w 13834"/>
                <a:gd name="connsiteY8-618" fmla="*/ 6907 h 10166"/>
                <a:gd name="connsiteX9-619" fmla="*/ 1181 w 13834"/>
                <a:gd name="connsiteY9-620" fmla="*/ 5384 h 10166"/>
                <a:gd name="connsiteX10-621" fmla="*/ 3176 w 13834"/>
                <a:gd name="connsiteY10-622" fmla="*/ 4051 h 10166"/>
                <a:gd name="connsiteX11-623" fmla="*/ 2 w 13834"/>
                <a:gd name="connsiteY11-624" fmla="*/ 3408 h 10166"/>
                <a:gd name="connsiteX12-625" fmla="*/ 3722 w 13834"/>
                <a:gd name="connsiteY12-626" fmla="*/ 1313 h 10166"/>
                <a:gd name="connsiteX0-627" fmla="*/ 3722 w 13834"/>
                <a:gd name="connsiteY0-628" fmla="*/ 1302 h 10155"/>
                <a:gd name="connsiteX1-629" fmla="*/ 7721 w 13834"/>
                <a:gd name="connsiteY1-630" fmla="*/ 24 h 10155"/>
                <a:gd name="connsiteX2-631" fmla="*/ 10290 w 13834"/>
                <a:gd name="connsiteY2-632" fmla="*/ 713 h 10155"/>
                <a:gd name="connsiteX3-633" fmla="*/ 13832 w 13834"/>
                <a:gd name="connsiteY3-634" fmla="*/ 3131 h 10155"/>
                <a:gd name="connsiteX4-635" fmla="*/ 9801 w 13834"/>
                <a:gd name="connsiteY4-636" fmla="*/ 9539 h 10155"/>
                <a:gd name="connsiteX5-637" fmla="*/ 6061 w 13834"/>
                <a:gd name="connsiteY5-638" fmla="*/ 9929 h 10155"/>
                <a:gd name="connsiteX6-639" fmla="*/ 2222 w 13834"/>
                <a:gd name="connsiteY6-640" fmla="*/ 9718 h 10155"/>
                <a:gd name="connsiteX7-641" fmla="*/ 1939 w 13834"/>
                <a:gd name="connsiteY7-642" fmla="*/ 7760 h 10155"/>
                <a:gd name="connsiteX8-643" fmla="*/ 853 w 13834"/>
                <a:gd name="connsiteY8-644" fmla="*/ 6896 h 10155"/>
                <a:gd name="connsiteX9-645" fmla="*/ 1181 w 13834"/>
                <a:gd name="connsiteY9-646" fmla="*/ 5373 h 10155"/>
                <a:gd name="connsiteX10-647" fmla="*/ 3176 w 13834"/>
                <a:gd name="connsiteY10-648" fmla="*/ 4040 h 10155"/>
                <a:gd name="connsiteX11-649" fmla="*/ 2 w 13834"/>
                <a:gd name="connsiteY11-650" fmla="*/ 3397 h 10155"/>
                <a:gd name="connsiteX12-651" fmla="*/ 3722 w 13834"/>
                <a:gd name="connsiteY12-652" fmla="*/ 1302 h 10155"/>
                <a:gd name="connsiteX0-653" fmla="*/ 3722 w 13998"/>
                <a:gd name="connsiteY0-654" fmla="*/ 1302 h 10188"/>
                <a:gd name="connsiteX1-655" fmla="*/ 7721 w 13998"/>
                <a:gd name="connsiteY1-656" fmla="*/ 24 h 10188"/>
                <a:gd name="connsiteX2-657" fmla="*/ 10290 w 13998"/>
                <a:gd name="connsiteY2-658" fmla="*/ 713 h 10188"/>
                <a:gd name="connsiteX3-659" fmla="*/ 13996 w 13998"/>
                <a:gd name="connsiteY3-660" fmla="*/ 2671 h 10188"/>
                <a:gd name="connsiteX4-661" fmla="*/ 9801 w 13998"/>
                <a:gd name="connsiteY4-662" fmla="*/ 9539 h 10188"/>
                <a:gd name="connsiteX5-663" fmla="*/ 6061 w 13998"/>
                <a:gd name="connsiteY5-664" fmla="*/ 9929 h 10188"/>
                <a:gd name="connsiteX6-665" fmla="*/ 2222 w 13998"/>
                <a:gd name="connsiteY6-666" fmla="*/ 9718 h 10188"/>
                <a:gd name="connsiteX7-667" fmla="*/ 1939 w 13998"/>
                <a:gd name="connsiteY7-668" fmla="*/ 7760 h 10188"/>
                <a:gd name="connsiteX8-669" fmla="*/ 853 w 13998"/>
                <a:gd name="connsiteY8-670" fmla="*/ 6896 h 10188"/>
                <a:gd name="connsiteX9-671" fmla="*/ 1181 w 13998"/>
                <a:gd name="connsiteY9-672" fmla="*/ 5373 h 10188"/>
                <a:gd name="connsiteX10-673" fmla="*/ 3176 w 13998"/>
                <a:gd name="connsiteY10-674" fmla="*/ 4040 h 10188"/>
                <a:gd name="connsiteX11-675" fmla="*/ 2 w 13998"/>
                <a:gd name="connsiteY11-676" fmla="*/ 3397 h 10188"/>
                <a:gd name="connsiteX12-677" fmla="*/ 3722 w 13998"/>
                <a:gd name="connsiteY12-678" fmla="*/ 1302 h 10188"/>
                <a:gd name="connsiteX0-679" fmla="*/ 3722 w 14199"/>
                <a:gd name="connsiteY0-680" fmla="*/ 1302 h 10185"/>
                <a:gd name="connsiteX1-681" fmla="*/ 7721 w 14199"/>
                <a:gd name="connsiteY1-682" fmla="*/ 24 h 10185"/>
                <a:gd name="connsiteX2-683" fmla="*/ 10290 w 14199"/>
                <a:gd name="connsiteY2-684" fmla="*/ 713 h 10185"/>
                <a:gd name="connsiteX3-685" fmla="*/ 13996 w 14199"/>
                <a:gd name="connsiteY3-686" fmla="*/ 2671 h 10185"/>
                <a:gd name="connsiteX4-687" fmla="*/ 12893 w 14199"/>
                <a:gd name="connsiteY4-688" fmla="*/ 6853 h 10185"/>
                <a:gd name="connsiteX5-689" fmla="*/ 6061 w 14199"/>
                <a:gd name="connsiteY5-690" fmla="*/ 9929 h 10185"/>
                <a:gd name="connsiteX6-691" fmla="*/ 2222 w 14199"/>
                <a:gd name="connsiteY6-692" fmla="*/ 9718 h 10185"/>
                <a:gd name="connsiteX7-693" fmla="*/ 1939 w 14199"/>
                <a:gd name="connsiteY7-694" fmla="*/ 7760 h 10185"/>
                <a:gd name="connsiteX8-695" fmla="*/ 853 w 14199"/>
                <a:gd name="connsiteY8-696" fmla="*/ 6896 h 10185"/>
                <a:gd name="connsiteX9-697" fmla="*/ 1181 w 14199"/>
                <a:gd name="connsiteY9-698" fmla="*/ 5373 h 10185"/>
                <a:gd name="connsiteX10-699" fmla="*/ 3176 w 14199"/>
                <a:gd name="connsiteY10-700" fmla="*/ 4040 h 10185"/>
                <a:gd name="connsiteX11-701" fmla="*/ 2 w 14199"/>
                <a:gd name="connsiteY11-702" fmla="*/ 3397 h 10185"/>
                <a:gd name="connsiteX12-703" fmla="*/ 3722 w 14199"/>
                <a:gd name="connsiteY12-704" fmla="*/ 1302 h 10185"/>
                <a:gd name="connsiteX0-705" fmla="*/ 3722 w 14087"/>
                <a:gd name="connsiteY0-706" fmla="*/ 1302 h 10185"/>
                <a:gd name="connsiteX1-707" fmla="*/ 7721 w 14087"/>
                <a:gd name="connsiteY1-708" fmla="*/ 24 h 10185"/>
                <a:gd name="connsiteX2-709" fmla="*/ 10290 w 14087"/>
                <a:gd name="connsiteY2-710" fmla="*/ 713 h 10185"/>
                <a:gd name="connsiteX3-711" fmla="*/ 13996 w 14087"/>
                <a:gd name="connsiteY3-712" fmla="*/ 2671 h 10185"/>
                <a:gd name="connsiteX4-713" fmla="*/ 12893 w 14087"/>
                <a:gd name="connsiteY4-714" fmla="*/ 6853 h 10185"/>
                <a:gd name="connsiteX5-715" fmla="*/ 6061 w 14087"/>
                <a:gd name="connsiteY5-716" fmla="*/ 9929 h 10185"/>
                <a:gd name="connsiteX6-717" fmla="*/ 2222 w 14087"/>
                <a:gd name="connsiteY6-718" fmla="*/ 9718 h 10185"/>
                <a:gd name="connsiteX7-719" fmla="*/ 1939 w 14087"/>
                <a:gd name="connsiteY7-720" fmla="*/ 7760 h 10185"/>
                <a:gd name="connsiteX8-721" fmla="*/ 853 w 14087"/>
                <a:gd name="connsiteY8-722" fmla="*/ 6896 h 10185"/>
                <a:gd name="connsiteX9-723" fmla="*/ 1181 w 14087"/>
                <a:gd name="connsiteY9-724" fmla="*/ 5373 h 10185"/>
                <a:gd name="connsiteX10-725" fmla="*/ 3176 w 14087"/>
                <a:gd name="connsiteY10-726" fmla="*/ 4040 h 10185"/>
                <a:gd name="connsiteX11-727" fmla="*/ 2 w 14087"/>
                <a:gd name="connsiteY11-728" fmla="*/ 3397 h 10185"/>
                <a:gd name="connsiteX12-729" fmla="*/ 3722 w 14087"/>
                <a:gd name="connsiteY12-730" fmla="*/ 1302 h 10185"/>
                <a:gd name="connsiteX0-731" fmla="*/ 3722 w 14186"/>
                <a:gd name="connsiteY0-732" fmla="*/ 1302 h 10223"/>
                <a:gd name="connsiteX1-733" fmla="*/ 7721 w 14186"/>
                <a:gd name="connsiteY1-734" fmla="*/ 24 h 10223"/>
                <a:gd name="connsiteX2-735" fmla="*/ 10290 w 14186"/>
                <a:gd name="connsiteY2-736" fmla="*/ 713 h 10223"/>
                <a:gd name="connsiteX3-737" fmla="*/ 13996 w 14186"/>
                <a:gd name="connsiteY3-738" fmla="*/ 2671 h 10223"/>
                <a:gd name="connsiteX4-739" fmla="*/ 13495 w 14186"/>
                <a:gd name="connsiteY4-740" fmla="*/ 6341 h 10223"/>
                <a:gd name="connsiteX5-741" fmla="*/ 6061 w 14186"/>
                <a:gd name="connsiteY5-742" fmla="*/ 9929 h 10223"/>
                <a:gd name="connsiteX6-743" fmla="*/ 2222 w 14186"/>
                <a:gd name="connsiteY6-744" fmla="*/ 9718 h 10223"/>
                <a:gd name="connsiteX7-745" fmla="*/ 1939 w 14186"/>
                <a:gd name="connsiteY7-746" fmla="*/ 7760 h 10223"/>
                <a:gd name="connsiteX8-747" fmla="*/ 853 w 14186"/>
                <a:gd name="connsiteY8-748" fmla="*/ 6896 h 10223"/>
                <a:gd name="connsiteX9-749" fmla="*/ 1181 w 14186"/>
                <a:gd name="connsiteY9-750" fmla="*/ 5373 h 10223"/>
                <a:gd name="connsiteX10-751" fmla="*/ 3176 w 14186"/>
                <a:gd name="connsiteY10-752" fmla="*/ 4040 h 10223"/>
                <a:gd name="connsiteX11-753" fmla="*/ 2 w 14186"/>
                <a:gd name="connsiteY11-754" fmla="*/ 3397 h 10223"/>
                <a:gd name="connsiteX12-755" fmla="*/ 3722 w 14186"/>
                <a:gd name="connsiteY12-756" fmla="*/ 1302 h 10223"/>
                <a:gd name="connsiteX0-757" fmla="*/ 3722 w 14186"/>
                <a:gd name="connsiteY0-758" fmla="*/ 1302 h 10242"/>
                <a:gd name="connsiteX1-759" fmla="*/ 7721 w 14186"/>
                <a:gd name="connsiteY1-760" fmla="*/ 24 h 10242"/>
                <a:gd name="connsiteX2-761" fmla="*/ 10290 w 14186"/>
                <a:gd name="connsiteY2-762" fmla="*/ 713 h 10242"/>
                <a:gd name="connsiteX3-763" fmla="*/ 13996 w 14186"/>
                <a:gd name="connsiteY3-764" fmla="*/ 2671 h 10242"/>
                <a:gd name="connsiteX4-765" fmla="*/ 13495 w 14186"/>
                <a:gd name="connsiteY4-766" fmla="*/ 6085 h 10242"/>
                <a:gd name="connsiteX5-767" fmla="*/ 6061 w 14186"/>
                <a:gd name="connsiteY5-768" fmla="*/ 9929 h 10242"/>
                <a:gd name="connsiteX6-769" fmla="*/ 2222 w 14186"/>
                <a:gd name="connsiteY6-770" fmla="*/ 9718 h 10242"/>
                <a:gd name="connsiteX7-771" fmla="*/ 1939 w 14186"/>
                <a:gd name="connsiteY7-772" fmla="*/ 7760 h 10242"/>
                <a:gd name="connsiteX8-773" fmla="*/ 853 w 14186"/>
                <a:gd name="connsiteY8-774" fmla="*/ 6896 h 10242"/>
                <a:gd name="connsiteX9-775" fmla="*/ 1181 w 14186"/>
                <a:gd name="connsiteY9-776" fmla="*/ 5373 h 10242"/>
                <a:gd name="connsiteX10-777" fmla="*/ 3176 w 14186"/>
                <a:gd name="connsiteY10-778" fmla="*/ 4040 h 10242"/>
                <a:gd name="connsiteX11-779" fmla="*/ 2 w 14186"/>
                <a:gd name="connsiteY11-780" fmla="*/ 3397 h 10242"/>
                <a:gd name="connsiteX12-781" fmla="*/ 3722 w 14186"/>
                <a:gd name="connsiteY12-782" fmla="*/ 1302 h 10242"/>
                <a:gd name="connsiteX0-783" fmla="*/ 3722 w 14444"/>
                <a:gd name="connsiteY0-784" fmla="*/ 1302 h 10242"/>
                <a:gd name="connsiteX1-785" fmla="*/ 7721 w 14444"/>
                <a:gd name="connsiteY1-786" fmla="*/ 24 h 10242"/>
                <a:gd name="connsiteX2-787" fmla="*/ 10290 w 14444"/>
                <a:gd name="connsiteY2-788" fmla="*/ 713 h 10242"/>
                <a:gd name="connsiteX3-789" fmla="*/ 13996 w 14444"/>
                <a:gd name="connsiteY3-790" fmla="*/ 2006 h 10242"/>
                <a:gd name="connsiteX4-791" fmla="*/ 13495 w 14444"/>
                <a:gd name="connsiteY4-792" fmla="*/ 6085 h 10242"/>
                <a:gd name="connsiteX5-793" fmla="*/ 6061 w 14444"/>
                <a:gd name="connsiteY5-794" fmla="*/ 9929 h 10242"/>
                <a:gd name="connsiteX6-795" fmla="*/ 2222 w 14444"/>
                <a:gd name="connsiteY6-796" fmla="*/ 9718 h 10242"/>
                <a:gd name="connsiteX7-797" fmla="*/ 1939 w 14444"/>
                <a:gd name="connsiteY7-798" fmla="*/ 7760 h 10242"/>
                <a:gd name="connsiteX8-799" fmla="*/ 853 w 14444"/>
                <a:gd name="connsiteY8-800" fmla="*/ 6896 h 10242"/>
                <a:gd name="connsiteX9-801" fmla="*/ 1181 w 14444"/>
                <a:gd name="connsiteY9-802" fmla="*/ 5373 h 10242"/>
                <a:gd name="connsiteX10-803" fmla="*/ 3176 w 14444"/>
                <a:gd name="connsiteY10-804" fmla="*/ 4040 h 10242"/>
                <a:gd name="connsiteX11-805" fmla="*/ 2 w 14444"/>
                <a:gd name="connsiteY11-806" fmla="*/ 3397 h 10242"/>
                <a:gd name="connsiteX12-807" fmla="*/ 3722 w 14444"/>
                <a:gd name="connsiteY12-808" fmla="*/ 1302 h 10242"/>
                <a:gd name="connsiteX0-809" fmla="*/ 3722 w 14473"/>
                <a:gd name="connsiteY0-810" fmla="*/ 1299 h 10239"/>
                <a:gd name="connsiteX1-811" fmla="*/ 7721 w 14473"/>
                <a:gd name="connsiteY1-812" fmla="*/ 21 h 10239"/>
                <a:gd name="connsiteX2-813" fmla="*/ 9852 w 14473"/>
                <a:gd name="connsiteY2-814" fmla="*/ 736 h 10239"/>
                <a:gd name="connsiteX3-815" fmla="*/ 13996 w 14473"/>
                <a:gd name="connsiteY3-816" fmla="*/ 2003 h 10239"/>
                <a:gd name="connsiteX4-817" fmla="*/ 13495 w 14473"/>
                <a:gd name="connsiteY4-818" fmla="*/ 6082 h 10239"/>
                <a:gd name="connsiteX5-819" fmla="*/ 6061 w 14473"/>
                <a:gd name="connsiteY5-820" fmla="*/ 9926 h 10239"/>
                <a:gd name="connsiteX6-821" fmla="*/ 2222 w 14473"/>
                <a:gd name="connsiteY6-822" fmla="*/ 9715 h 10239"/>
                <a:gd name="connsiteX7-823" fmla="*/ 1939 w 14473"/>
                <a:gd name="connsiteY7-824" fmla="*/ 7757 h 10239"/>
                <a:gd name="connsiteX8-825" fmla="*/ 853 w 14473"/>
                <a:gd name="connsiteY8-826" fmla="*/ 6893 h 10239"/>
                <a:gd name="connsiteX9-827" fmla="*/ 1181 w 14473"/>
                <a:gd name="connsiteY9-828" fmla="*/ 5370 h 10239"/>
                <a:gd name="connsiteX10-829" fmla="*/ 3176 w 14473"/>
                <a:gd name="connsiteY10-830" fmla="*/ 4037 h 10239"/>
                <a:gd name="connsiteX11-831" fmla="*/ 2 w 14473"/>
                <a:gd name="connsiteY11-832" fmla="*/ 3394 h 10239"/>
                <a:gd name="connsiteX12-833" fmla="*/ 3722 w 14473"/>
                <a:gd name="connsiteY12-834" fmla="*/ 1299 h 10239"/>
                <a:gd name="connsiteX0-835" fmla="*/ 3722 w 14473"/>
                <a:gd name="connsiteY0-836" fmla="*/ 1299 h 10239"/>
                <a:gd name="connsiteX1-837" fmla="*/ 7256 w 14473"/>
                <a:gd name="connsiteY1-838" fmla="*/ 21 h 10239"/>
                <a:gd name="connsiteX2-839" fmla="*/ 9852 w 14473"/>
                <a:gd name="connsiteY2-840" fmla="*/ 736 h 10239"/>
                <a:gd name="connsiteX3-841" fmla="*/ 13996 w 14473"/>
                <a:gd name="connsiteY3-842" fmla="*/ 2003 h 10239"/>
                <a:gd name="connsiteX4-843" fmla="*/ 13495 w 14473"/>
                <a:gd name="connsiteY4-844" fmla="*/ 6082 h 10239"/>
                <a:gd name="connsiteX5-845" fmla="*/ 6061 w 14473"/>
                <a:gd name="connsiteY5-846" fmla="*/ 9926 h 10239"/>
                <a:gd name="connsiteX6-847" fmla="*/ 2222 w 14473"/>
                <a:gd name="connsiteY6-848" fmla="*/ 9715 h 10239"/>
                <a:gd name="connsiteX7-849" fmla="*/ 1939 w 14473"/>
                <a:gd name="connsiteY7-850" fmla="*/ 7757 h 10239"/>
                <a:gd name="connsiteX8-851" fmla="*/ 853 w 14473"/>
                <a:gd name="connsiteY8-852" fmla="*/ 6893 h 10239"/>
                <a:gd name="connsiteX9-853" fmla="*/ 1181 w 14473"/>
                <a:gd name="connsiteY9-854" fmla="*/ 5370 h 10239"/>
                <a:gd name="connsiteX10-855" fmla="*/ 3176 w 14473"/>
                <a:gd name="connsiteY10-856" fmla="*/ 4037 h 10239"/>
                <a:gd name="connsiteX11-857" fmla="*/ 2 w 14473"/>
                <a:gd name="connsiteY11-858" fmla="*/ 3394 h 10239"/>
                <a:gd name="connsiteX12-859" fmla="*/ 3722 w 14473"/>
                <a:gd name="connsiteY12-860" fmla="*/ 1299 h 10239"/>
                <a:gd name="connsiteX0-861" fmla="*/ 3722 w 14307"/>
                <a:gd name="connsiteY0-862" fmla="*/ 1299 h 9729"/>
                <a:gd name="connsiteX1-863" fmla="*/ 7256 w 14307"/>
                <a:gd name="connsiteY1-864" fmla="*/ 21 h 9729"/>
                <a:gd name="connsiteX2-865" fmla="*/ 9852 w 14307"/>
                <a:gd name="connsiteY2-866" fmla="*/ 736 h 9729"/>
                <a:gd name="connsiteX3-867" fmla="*/ 13996 w 14307"/>
                <a:gd name="connsiteY3-868" fmla="*/ 2003 h 9729"/>
                <a:gd name="connsiteX4-869" fmla="*/ 13495 w 14307"/>
                <a:gd name="connsiteY4-870" fmla="*/ 6082 h 9729"/>
                <a:gd name="connsiteX5-871" fmla="*/ 9399 w 14307"/>
                <a:gd name="connsiteY5-872" fmla="*/ 6677 h 9729"/>
                <a:gd name="connsiteX6-873" fmla="*/ 2222 w 14307"/>
                <a:gd name="connsiteY6-874" fmla="*/ 9715 h 9729"/>
                <a:gd name="connsiteX7-875" fmla="*/ 1939 w 14307"/>
                <a:gd name="connsiteY7-876" fmla="*/ 7757 h 9729"/>
                <a:gd name="connsiteX8-877" fmla="*/ 853 w 14307"/>
                <a:gd name="connsiteY8-878" fmla="*/ 6893 h 9729"/>
                <a:gd name="connsiteX9-879" fmla="*/ 1181 w 14307"/>
                <a:gd name="connsiteY9-880" fmla="*/ 5370 h 9729"/>
                <a:gd name="connsiteX10-881" fmla="*/ 3176 w 14307"/>
                <a:gd name="connsiteY10-882" fmla="*/ 4037 h 9729"/>
                <a:gd name="connsiteX11-883" fmla="*/ 2 w 14307"/>
                <a:gd name="connsiteY11-884" fmla="*/ 3394 h 9729"/>
                <a:gd name="connsiteX12-885" fmla="*/ 3722 w 14307"/>
                <a:gd name="connsiteY12-886" fmla="*/ 1299 h 9729"/>
                <a:gd name="connsiteX0-887" fmla="*/ 2602 w 10000"/>
                <a:gd name="connsiteY0-888" fmla="*/ 1335 h 7973"/>
                <a:gd name="connsiteX1-889" fmla="*/ 5072 w 10000"/>
                <a:gd name="connsiteY1-890" fmla="*/ 22 h 7973"/>
                <a:gd name="connsiteX2-891" fmla="*/ 6886 w 10000"/>
                <a:gd name="connsiteY2-892" fmla="*/ 757 h 7973"/>
                <a:gd name="connsiteX3-893" fmla="*/ 9783 w 10000"/>
                <a:gd name="connsiteY3-894" fmla="*/ 2059 h 7973"/>
                <a:gd name="connsiteX4-895" fmla="*/ 9432 w 10000"/>
                <a:gd name="connsiteY4-896" fmla="*/ 6251 h 7973"/>
                <a:gd name="connsiteX5-897" fmla="*/ 6570 w 10000"/>
                <a:gd name="connsiteY5-898" fmla="*/ 6863 h 7973"/>
                <a:gd name="connsiteX6-899" fmla="*/ 1355 w 10000"/>
                <a:gd name="connsiteY6-900" fmla="*/ 7973 h 7973"/>
                <a:gd name="connsiteX7-901" fmla="*/ 596 w 10000"/>
                <a:gd name="connsiteY7-902" fmla="*/ 7085 h 7973"/>
                <a:gd name="connsiteX8-903" fmla="*/ 825 w 10000"/>
                <a:gd name="connsiteY8-904" fmla="*/ 5520 h 7973"/>
                <a:gd name="connsiteX9-905" fmla="*/ 2220 w 10000"/>
                <a:gd name="connsiteY9-906" fmla="*/ 4149 h 7973"/>
                <a:gd name="connsiteX10-907" fmla="*/ 1 w 10000"/>
                <a:gd name="connsiteY10-908" fmla="*/ 3489 h 7973"/>
                <a:gd name="connsiteX11-909" fmla="*/ 2602 w 10000"/>
                <a:gd name="connsiteY11-910" fmla="*/ 1335 h 7973"/>
                <a:gd name="connsiteX0-911" fmla="*/ 2602 w 10000"/>
                <a:gd name="connsiteY0-912" fmla="*/ 1674 h 8915"/>
                <a:gd name="connsiteX1-913" fmla="*/ 5072 w 10000"/>
                <a:gd name="connsiteY1-914" fmla="*/ 28 h 8915"/>
                <a:gd name="connsiteX2-915" fmla="*/ 6886 w 10000"/>
                <a:gd name="connsiteY2-916" fmla="*/ 949 h 8915"/>
                <a:gd name="connsiteX3-917" fmla="*/ 9783 w 10000"/>
                <a:gd name="connsiteY3-918" fmla="*/ 2582 h 8915"/>
                <a:gd name="connsiteX4-919" fmla="*/ 9432 w 10000"/>
                <a:gd name="connsiteY4-920" fmla="*/ 7840 h 8915"/>
                <a:gd name="connsiteX5-921" fmla="*/ 6570 w 10000"/>
                <a:gd name="connsiteY5-922" fmla="*/ 8608 h 8915"/>
                <a:gd name="connsiteX6-923" fmla="*/ 1087 w 10000"/>
                <a:gd name="connsiteY6-924" fmla="*/ 8417 h 8915"/>
                <a:gd name="connsiteX7-925" fmla="*/ 596 w 10000"/>
                <a:gd name="connsiteY7-926" fmla="*/ 8886 h 8915"/>
                <a:gd name="connsiteX8-927" fmla="*/ 825 w 10000"/>
                <a:gd name="connsiteY8-928" fmla="*/ 6923 h 8915"/>
                <a:gd name="connsiteX9-929" fmla="*/ 2220 w 10000"/>
                <a:gd name="connsiteY9-930" fmla="*/ 5204 h 8915"/>
                <a:gd name="connsiteX10-931" fmla="*/ 1 w 10000"/>
                <a:gd name="connsiteY10-932" fmla="*/ 4376 h 8915"/>
                <a:gd name="connsiteX11-933" fmla="*/ 2602 w 10000"/>
                <a:gd name="connsiteY11-934" fmla="*/ 1674 h 8915"/>
                <a:gd name="connsiteX0-935" fmla="*/ 2602 w 10000"/>
                <a:gd name="connsiteY0-936" fmla="*/ 1878 h 9675"/>
                <a:gd name="connsiteX1-937" fmla="*/ 5072 w 10000"/>
                <a:gd name="connsiteY1-938" fmla="*/ 31 h 9675"/>
                <a:gd name="connsiteX2-939" fmla="*/ 6886 w 10000"/>
                <a:gd name="connsiteY2-940" fmla="*/ 1064 h 9675"/>
                <a:gd name="connsiteX3-941" fmla="*/ 9783 w 10000"/>
                <a:gd name="connsiteY3-942" fmla="*/ 2896 h 9675"/>
                <a:gd name="connsiteX4-943" fmla="*/ 9432 w 10000"/>
                <a:gd name="connsiteY4-944" fmla="*/ 8794 h 9675"/>
                <a:gd name="connsiteX5-945" fmla="*/ 6570 w 10000"/>
                <a:gd name="connsiteY5-946" fmla="*/ 9656 h 9675"/>
                <a:gd name="connsiteX6-947" fmla="*/ 1087 w 10000"/>
                <a:gd name="connsiteY6-948" fmla="*/ 9441 h 9675"/>
                <a:gd name="connsiteX7-949" fmla="*/ 825 w 10000"/>
                <a:gd name="connsiteY7-950" fmla="*/ 7766 h 9675"/>
                <a:gd name="connsiteX8-951" fmla="*/ 2220 w 10000"/>
                <a:gd name="connsiteY8-952" fmla="*/ 5837 h 9675"/>
                <a:gd name="connsiteX9-953" fmla="*/ 1 w 10000"/>
                <a:gd name="connsiteY9-954" fmla="*/ 4909 h 9675"/>
                <a:gd name="connsiteX10-955" fmla="*/ 2602 w 10000"/>
                <a:gd name="connsiteY10-956" fmla="*/ 1878 h 9675"/>
                <a:gd name="connsiteX0-957" fmla="*/ 2354 w 9752"/>
                <a:gd name="connsiteY0-958" fmla="*/ 1941 h 10000"/>
                <a:gd name="connsiteX1-959" fmla="*/ 4824 w 9752"/>
                <a:gd name="connsiteY1-960" fmla="*/ 32 h 10000"/>
                <a:gd name="connsiteX2-961" fmla="*/ 6638 w 9752"/>
                <a:gd name="connsiteY2-962" fmla="*/ 1100 h 10000"/>
                <a:gd name="connsiteX3-963" fmla="*/ 9535 w 9752"/>
                <a:gd name="connsiteY3-964" fmla="*/ 2993 h 10000"/>
                <a:gd name="connsiteX4-965" fmla="*/ 9184 w 9752"/>
                <a:gd name="connsiteY4-966" fmla="*/ 9089 h 10000"/>
                <a:gd name="connsiteX5-967" fmla="*/ 6322 w 9752"/>
                <a:gd name="connsiteY5-968" fmla="*/ 9980 h 10000"/>
                <a:gd name="connsiteX6-969" fmla="*/ 839 w 9752"/>
                <a:gd name="connsiteY6-970" fmla="*/ 9758 h 10000"/>
                <a:gd name="connsiteX7-971" fmla="*/ 577 w 9752"/>
                <a:gd name="connsiteY7-972" fmla="*/ 8027 h 10000"/>
                <a:gd name="connsiteX8-973" fmla="*/ 1972 w 9752"/>
                <a:gd name="connsiteY8-974" fmla="*/ 6033 h 10000"/>
                <a:gd name="connsiteX9-975" fmla="*/ 2 w 9752"/>
                <a:gd name="connsiteY9-976" fmla="*/ 5074 h 10000"/>
                <a:gd name="connsiteX10-977" fmla="*/ 2354 w 9752"/>
                <a:gd name="connsiteY10-978" fmla="*/ 1941 h 10000"/>
                <a:gd name="connsiteX0-979" fmla="*/ 2429 w 10015"/>
                <a:gd name="connsiteY0-980" fmla="*/ 1941 h 10000"/>
                <a:gd name="connsiteX1-981" fmla="*/ 4962 w 10015"/>
                <a:gd name="connsiteY1-982" fmla="*/ 32 h 10000"/>
                <a:gd name="connsiteX2-983" fmla="*/ 6822 w 10015"/>
                <a:gd name="connsiteY2-984" fmla="*/ 1100 h 10000"/>
                <a:gd name="connsiteX3-985" fmla="*/ 9792 w 10015"/>
                <a:gd name="connsiteY3-986" fmla="*/ 2993 h 10000"/>
                <a:gd name="connsiteX4-987" fmla="*/ 9433 w 10015"/>
                <a:gd name="connsiteY4-988" fmla="*/ 9089 h 10000"/>
                <a:gd name="connsiteX5-989" fmla="*/ 6498 w 10015"/>
                <a:gd name="connsiteY5-990" fmla="*/ 9980 h 10000"/>
                <a:gd name="connsiteX6-991" fmla="*/ 875 w 10015"/>
                <a:gd name="connsiteY6-992" fmla="*/ 9758 h 10000"/>
                <a:gd name="connsiteX7-993" fmla="*/ 607 w 10015"/>
                <a:gd name="connsiteY7-994" fmla="*/ 8027 h 10000"/>
                <a:gd name="connsiteX8-995" fmla="*/ 1292 w 10015"/>
                <a:gd name="connsiteY8-996" fmla="*/ 7868 h 10000"/>
                <a:gd name="connsiteX9-997" fmla="*/ 17 w 10015"/>
                <a:gd name="connsiteY9-998" fmla="*/ 5074 h 10000"/>
                <a:gd name="connsiteX10-999" fmla="*/ 2429 w 10015"/>
                <a:gd name="connsiteY10-1000" fmla="*/ 1941 h 10000"/>
                <a:gd name="connsiteX0-1001" fmla="*/ 2429 w 10015"/>
                <a:gd name="connsiteY0-1002" fmla="*/ 1941 h 10000"/>
                <a:gd name="connsiteX1-1003" fmla="*/ 4962 w 10015"/>
                <a:gd name="connsiteY1-1004" fmla="*/ 32 h 10000"/>
                <a:gd name="connsiteX2-1005" fmla="*/ 6822 w 10015"/>
                <a:gd name="connsiteY2-1006" fmla="*/ 1100 h 10000"/>
                <a:gd name="connsiteX3-1007" fmla="*/ 9792 w 10015"/>
                <a:gd name="connsiteY3-1008" fmla="*/ 2993 h 10000"/>
                <a:gd name="connsiteX4-1009" fmla="*/ 9433 w 10015"/>
                <a:gd name="connsiteY4-1010" fmla="*/ 9089 h 10000"/>
                <a:gd name="connsiteX5-1011" fmla="*/ 6498 w 10015"/>
                <a:gd name="connsiteY5-1012" fmla="*/ 9980 h 10000"/>
                <a:gd name="connsiteX6-1013" fmla="*/ 2875 w 10015"/>
                <a:gd name="connsiteY6-1014" fmla="*/ 9758 h 10000"/>
                <a:gd name="connsiteX7-1015" fmla="*/ 607 w 10015"/>
                <a:gd name="connsiteY7-1016" fmla="*/ 8027 h 10000"/>
                <a:gd name="connsiteX8-1017" fmla="*/ 1292 w 10015"/>
                <a:gd name="connsiteY8-1018" fmla="*/ 7868 h 10000"/>
                <a:gd name="connsiteX9-1019" fmla="*/ 17 w 10015"/>
                <a:gd name="connsiteY9-1020" fmla="*/ 5074 h 10000"/>
                <a:gd name="connsiteX10-1021" fmla="*/ 2429 w 10015"/>
                <a:gd name="connsiteY10-1022" fmla="*/ 1941 h 10000"/>
                <a:gd name="connsiteX0-1023" fmla="*/ 2435 w 10021"/>
                <a:gd name="connsiteY0-1024" fmla="*/ 1941 h 10000"/>
                <a:gd name="connsiteX1-1025" fmla="*/ 4968 w 10021"/>
                <a:gd name="connsiteY1-1026" fmla="*/ 32 h 10000"/>
                <a:gd name="connsiteX2-1027" fmla="*/ 6828 w 10021"/>
                <a:gd name="connsiteY2-1028" fmla="*/ 1100 h 10000"/>
                <a:gd name="connsiteX3-1029" fmla="*/ 9798 w 10021"/>
                <a:gd name="connsiteY3-1030" fmla="*/ 2993 h 10000"/>
                <a:gd name="connsiteX4-1031" fmla="*/ 9439 w 10021"/>
                <a:gd name="connsiteY4-1032" fmla="*/ 9089 h 10000"/>
                <a:gd name="connsiteX5-1033" fmla="*/ 6504 w 10021"/>
                <a:gd name="connsiteY5-1034" fmla="*/ 9980 h 10000"/>
                <a:gd name="connsiteX6-1035" fmla="*/ 2881 w 10021"/>
                <a:gd name="connsiteY6-1036" fmla="*/ 9758 h 10000"/>
                <a:gd name="connsiteX7-1037" fmla="*/ 1298 w 10021"/>
                <a:gd name="connsiteY7-1038" fmla="*/ 7868 h 10000"/>
                <a:gd name="connsiteX8-1039" fmla="*/ 23 w 10021"/>
                <a:gd name="connsiteY8-1040" fmla="*/ 5074 h 10000"/>
                <a:gd name="connsiteX9-1041" fmla="*/ 2435 w 10021"/>
                <a:gd name="connsiteY9-1042" fmla="*/ 1941 h 10000"/>
                <a:gd name="connsiteX0-1043" fmla="*/ 2428 w 10014"/>
                <a:gd name="connsiteY0-1044" fmla="*/ 1941 h 10039"/>
                <a:gd name="connsiteX1-1045" fmla="*/ 4961 w 10014"/>
                <a:gd name="connsiteY1-1046" fmla="*/ 32 h 10039"/>
                <a:gd name="connsiteX2-1047" fmla="*/ 6821 w 10014"/>
                <a:gd name="connsiteY2-1048" fmla="*/ 1100 h 10039"/>
                <a:gd name="connsiteX3-1049" fmla="*/ 9791 w 10014"/>
                <a:gd name="connsiteY3-1050" fmla="*/ 2993 h 10039"/>
                <a:gd name="connsiteX4-1051" fmla="*/ 9432 w 10014"/>
                <a:gd name="connsiteY4-1052" fmla="*/ 9089 h 10039"/>
                <a:gd name="connsiteX5-1053" fmla="*/ 6497 w 10014"/>
                <a:gd name="connsiteY5-1054" fmla="*/ 9980 h 10039"/>
                <a:gd name="connsiteX6-1055" fmla="*/ 2874 w 10014"/>
                <a:gd name="connsiteY6-1056" fmla="*/ 9758 h 10039"/>
                <a:gd name="connsiteX7-1057" fmla="*/ 1468 w 10014"/>
                <a:gd name="connsiteY7-1058" fmla="*/ 8174 h 10039"/>
                <a:gd name="connsiteX8-1059" fmla="*/ 16 w 10014"/>
                <a:gd name="connsiteY8-1060" fmla="*/ 5074 h 10039"/>
                <a:gd name="connsiteX9-1061" fmla="*/ 2428 w 10014"/>
                <a:gd name="connsiteY9-1062" fmla="*/ 1941 h 10039"/>
                <a:gd name="connsiteX0-1063" fmla="*/ 2428 w 9984"/>
                <a:gd name="connsiteY0-1064" fmla="*/ 1941 h 10039"/>
                <a:gd name="connsiteX1-1065" fmla="*/ 4961 w 9984"/>
                <a:gd name="connsiteY1-1066" fmla="*/ 32 h 10039"/>
                <a:gd name="connsiteX2-1067" fmla="*/ 6821 w 9984"/>
                <a:gd name="connsiteY2-1068" fmla="*/ 1100 h 10039"/>
                <a:gd name="connsiteX3-1069" fmla="*/ 9752 w 9984"/>
                <a:gd name="connsiteY3-1070" fmla="*/ 2878 h 10039"/>
                <a:gd name="connsiteX4-1071" fmla="*/ 9432 w 9984"/>
                <a:gd name="connsiteY4-1072" fmla="*/ 9089 h 10039"/>
                <a:gd name="connsiteX5-1073" fmla="*/ 6497 w 9984"/>
                <a:gd name="connsiteY5-1074" fmla="*/ 9980 h 10039"/>
                <a:gd name="connsiteX6-1075" fmla="*/ 2874 w 9984"/>
                <a:gd name="connsiteY6-1076" fmla="*/ 9758 h 10039"/>
                <a:gd name="connsiteX7-1077" fmla="*/ 1468 w 9984"/>
                <a:gd name="connsiteY7-1078" fmla="*/ 8174 h 10039"/>
                <a:gd name="connsiteX8-1079" fmla="*/ 16 w 9984"/>
                <a:gd name="connsiteY8-1080" fmla="*/ 5074 h 10039"/>
                <a:gd name="connsiteX9-1081" fmla="*/ 2428 w 9984"/>
                <a:gd name="connsiteY9-1082" fmla="*/ 1941 h 10039"/>
                <a:gd name="connsiteX0-1083" fmla="*/ 2432 w 10144"/>
                <a:gd name="connsiteY0-1084" fmla="*/ 1933 h 10000"/>
                <a:gd name="connsiteX1-1085" fmla="*/ 4969 w 10144"/>
                <a:gd name="connsiteY1-1086" fmla="*/ 32 h 10000"/>
                <a:gd name="connsiteX2-1087" fmla="*/ 6832 w 10144"/>
                <a:gd name="connsiteY2-1088" fmla="*/ 1096 h 10000"/>
                <a:gd name="connsiteX3-1089" fmla="*/ 9768 w 10144"/>
                <a:gd name="connsiteY3-1090" fmla="*/ 2867 h 10000"/>
                <a:gd name="connsiteX4-1091" fmla="*/ 10072 w 10144"/>
                <a:gd name="connsiteY4-1092" fmla="*/ 5510 h 10000"/>
                <a:gd name="connsiteX5-1093" fmla="*/ 9447 w 10144"/>
                <a:gd name="connsiteY5-1094" fmla="*/ 9054 h 10000"/>
                <a:gd name="connsiteX6-1095" fmla="*/ 6507 w 10144"/>
                <a:gd name="connsiteY6-1096" fmla="*/ 9941 h 10000"/>
                <a:gd name="connsiteX7-1097" fmla="*/ 2879 w 10144"/>
                <a:gd name="connsiteY7-1098" fmla="*/ 9720 h 10000"/>
                <a:gd name="connsiteX8-1099" fmla="*/ 1470 w 10144"/>
                <a:gd name="connsiteY8-1100" fmla="*/ 8142 h 10000"/>
                <a:gd name="connsiteX9-1101" fmla="*/ 16 w 10144"/>
                <a:gd name="connsiteY9-1102" fmla="*/ 5054 h 10000"/>
                <a:gd name="connsiteX10-1103" fmla="*/ 2432 w 10144"/>
                <a:gd name="connsiteY10-1104" fmla="*/ 1933 h 10000"/>
                <a:gd name="connsiteX0-1105" fmla="*/ 2432 w 10082"/>
                <a:gd name="connsiteY0-1106" fmla="*/ 1933 h 10000"/>
                <a:gd name="connsiteX1-1107" fmla="*/ 4969 w 10082"/>
                <a:gd name="connsiteY1-1108" fmla="*/ 32 h 10000"/>
                <a:gd name="connsiteX2-1109" fmla="*/ 6832 w 10082"/>
                <a:gd name="connsiteY2-1110" fmla="*/ 1096 h 10000"/>
                <a:gd name="connsiteX3-1111" fmla="*/ 9441 w 10082"/>
                <a:gd name="connsiteY3-1112" fmla="*/ 2550 h 10000"/>
                <a:gd name="connsiteX4-1113" fmla="*/ 10072 w 10082"/>
                <a:gd name="connsiteY4-1114" fmla="*/ 5510 h 10000"/>
                <a:gd name="connsiteX5-1115" fmla="*/ 9447 w 10082"/>
                <a:gd name="connsiteY5-1116" fmla="*/ 9054 h 10000"/>
                <a:gd name="connsiteX6-1117" fmla="*/ 6507 w 10082"/>
                <a:gd name="connsiteY6-1118" fmla="*/ 9941 h 10000"/>
                <a:gd name="connsiteX7-1119" fmla="*/ 2879 w 10082"/>
                <a:gd name="connsiteY7-1120" fmla="*/ 9720 h 10000"/>
                <a:gd name="connsiteX8-1121" fmla="*/ 1470 w 10082"/>
                <a:gd name="connsiteY8-1122" fmla="*/ 8142 h 10000"/>
                <a:gd name="connsiteX9-1123" fmla="*/ 16 w 10082"/>
                <a:gd name="connsiteY9-1124" fmla="*/ 5054 h 10000"/>
                <a:gd name="connsiteX10-1125" fmla="*/ 2432 w 10082"/>
                <a:gd name="connsiteY10-1126" fmla="*/ 1933 h 10000"/>
                <a:gd name="connsiteX0-1127" fmla="*/ 2335 w 9985"/>
                <a:gd name="connsiteY0-1128" fmla="*/ 1933 h 10000"/>
                <a:gd name="connsiteX1-1129" fmla="*/ 4872 w 9985"/>
                <a:gd name="connsiteY1-1130" fmla="*/ 32 h 10000"/>
                <a:gd name="connsiteX2-1131" fmla="*/ 6735 w 9985"/>
                <a:gd name="connsiteY2-1132" fmla="*/ 1096 h 10000"/>
                <a:gd name="connsiteX3-1133" fmla="*/ 9344 w 9985"/>
                <a:gd name="connsiteY3-1134" fmla="*/ 2550 h 10000"/>
                <a:gd name="connsiteX4-1135" fmla="*/ 9975 w 9985"/>
                <a:gd name="connsiteY4-1136" fmla="*/ 5510 h 10000"/>
                <a:gd name="connsiteX5-1137" fmla="*/ 9350 w 9985"/>
                <a:gd name="connsiteY5-1138" fmla="*/ 9054 h 10000"/>
                <a:gd name="connsiteX6-1139" fmla="*/ 6410 w 9985"/>
                <a:gd name="connsiteY6-1140" fmla="*/ 9941 h 10000"/>
                <a:gd name="connsiteX7-1141" fmla="*/ 2782 w 9985"/>
                <a:gd name="connsiteY7-1142" fmla="*/ 9720 h 10000"/>
                <a:gd name="connsiteX8-1143" fmla="*/ 1373 w 9985"/>
                <a:gd name="connsiteY8-1144" fmla="*/ 8142 h 10000"/>
                <a:gd name="connsiteX9-1145" fmla="*/ 17 w 9985"/>
                <a:gd name="connsiteY9-1146" fmla="*/ 4940 h 10000"/>
                <a:gd name="connsiteX10-1147" fmla="*/ 2335 w 9985"/>
                <a:gd name="connsiteY10-1148" fmla="*/ 1933 h 10000"/>
                <a:gd name="connsiteX0-1149" fmla="*/ 2375 w 10036"/>
                <a:gd name="connsiteY0-1150" fmla="*/ 1933 h 10000"/>
                <a:gd name="connsiteX1-1151" fmla="*/ 4915 w 10036"/>
                <a:gd name="connsiteY1-1152" fmla="*/ 32 h 10000"/>
                <a:gd name="connsiteX2-1153" fmla="*/ 6781 w 10036"/>
                <a:gd name="connsiteY2-1154" fmla="*/ 1096 h 10000"/>
                <a:gd name="connsiteX3-1155" fmla="*/ 9394 w 10036"/>
                <a:gd name="connsiteY3-1156" fmla="*/ 2550 h 10000"/>
                <a:gd name="connsiteX4-1157" fmla="*/ 10026 w 10036"/>
                <a:gd name="connsiteY4-1158" fmla="*/ 5510 h 10000"/>
                <a:gd name="connsiteX5-1159" fmla="*/ 9400 w 10036"/>
                <a:gd name="connsiteY5-1160" fmla="*/ 9054 h 10000"/>
                <a:gd name="connsiteX6-1161" fmla="*/ 6456 w 10036"/>
                <a:gd name="connsiteY6-1162" fmla="*/ 9941 h 10000"/>
                <a:gd name="connsiteX7-1163" fmla="*/ 2822 w 10036"/>
                <a:gd name="connsiteY7-1164" fmla="*/ 9720 h 10000"/>
                <a:gd name="connsiteX8-1165" fmla="*/ 1411 w 10036"/>
                <a:gd name="connsiteY8-1166" fmla="*/ 8142 h 10000"/>
                <a:gd name="connsiteX9-1167" fmla="*/ 799 w 10036"/>
                <a:gd name="connsiteY9-1168" fmla="*/ 7529 h 10000"/>
                <a:gd name="connsiteX10-1169" fmla="*/ 53 w 10036"/>
                <a:gd name="connsiteY10-1170" fmla="*/ 4940 h 10000"/>
                <a:gd name="connsiteX11-1171" fmla="*/ 2375 w 10036"/>
                <a:gd name="connsiteY11-1172" fmla="*/ 1933 h 10000"/>
                <a:gd name="connsiteX0-1173" fmla="*/ 2390 w 10051"/>
                <a:gd name="connsiteY0-1174" fmla="*/ 1933 h 10027"/>
                <a:gd name="connsiteX1-1175" fmla="*/ 4930 w 10051"/>
                <a:gd name="connsiteY1-1176" fmla="*/ 32 h 10027"/>
                <a:gd name="connsiteX2-1177" fmla="*/ 6796 w 10051"/>
                <a:gd name="connsiteY2-1178" fmla="*/ 1096 h 10027"/>
                <a:gd name="connsiteX3-1179" fmla="*/ 9409 w 10051"/>
                <a:gd name="connsiteY3-1180" fmla="*/ 2550 h 10027"/>
                <a:gd name="connsiteX4-1181" fmla="*/ 10041 w 10051"/>
                <a:gd name="connsiteY4-1182" fmla="*/ 5510 h 10027"/>
                <a:gd name="connsiteX5-1183" fmla="*/ 9415 w 10051"/>
                <a:gd name="connsiteY5-1184" fmla="*/ 9054 h 10027"/>
                <a:gd name="connsiteX6-1185" fmla="*/ 6471 w 10051"/>
                <a:gd name="connsiteY6-1186" fmla="*/ 9941 h 10027"/>
                <a:gd name="connsiteX7-1187" fmla="*/ 2837 w 10051"/>
                <a:gd name="connsiteY7-1188" fmla="*/ 9720 h 10027"/>
                <a:gd name="connsiteX8-1189" fmla="*/ 814 w 10051"/>
                <a:gd name="connsiteY8-1190" fmla="*/ 7529 h 10027"/>
                <a:gd name="connsiteX9-1191" fmla="*/ 68 w 10051"/>
                <a:gd name="connsiteY9-1192" fmla="*/ 4940 h 10027"/>
                <a:gd name="connsiteX10-1193" fmla="*/ 2390 w 10051"/>
                <a:gd name="connsiteY10-1194" fmla="*/ 1933 h 10027"/>
                <a:gd name="connsiteX0-1195" fmla="*/ 2829 w 10077"/>
                <a:gd name="connsiteY0-1196" fmla="*/ 3061 h 10090"/>
                <a:gd name="connsiteX1-1197" fmla="*/ 4956 w 10077"/>
                <a:gd name="connsiteY1-1198" fmla="*/ 95 h 10090"/>
                <a:gd name="connsiteX2-1199" fmla="*/ 6822 w 10077"/>
                <a:gd name="connsiteY2-1200" fmla="*/ 1159 h 10090"/>
                <a:gd name="connsiteX3-1201" fmla="*/ 9435 w 10077"/>
                <a:gd name="connsiteY3-1202" fmla="*/ 2613 h 10090"/>
                <a:gd name="connsiteX4-1203" fmla="*/ 10067 w 10077"/>
                <a:gd name="connsiteY4-1204" fmla="*/ 5573 h 10090"/>
                <a:gd name="connsiteX5-1205" fmla="*/ 9441 w 10077"/>
                <a:gd name="connsiteY5-1206" fmla="*/ 9117 h 10090"/>
                <a:gd name="connsiteX6-1207" fmla="*/ 6497 w 10077"/>
                <a:gd name="connsiteY6-1208" fmla="*/ 10004 h 10090"/>
                <a:gd name="connsiteX7-1209" fmla="*/ 2863 w 10077"/>
                <a:gd name="connsiteY7-1210" fmla="*/ 9783 h 10090"/>
                <a:gd name="connsiteX8-1211" fmla="*/ 840 w 10077"/>
                <a:gd name="connsiteY8-1212" fmla="*/ 7592 h 10090"/>
                <a:gd name="connsiteX9-1213" fmla="*/ 94 w 10077"/>
                <a:gd name="connsiteY9-1214" fmla="*/ 5003 h 10090"/>
                <a:gd name="connsiteX10-1215" fmla="*/ 2829 w 10077"/>
                <a:gd name="connsiteY10-1216" fmla="*/ 3061 h 10090"/>
                <a:gd name="connsiteX0-1217" fmla="*/ 2219 w 9467"/>
                <a:gd name="connsiteY0-1218" fmla="*/ 3061 h 10090"/>
                <a:gd name="connsiteX1-1219" fmla="*/ 4346 w 9467"/>
                <a:gd name="connsiteY1-1220" fmla="*/ 95 h 10090"/>
                <a:gd name="connsiteX2-1221" fmla="*/ 6212 w 9467"/>
                <a:gd name="connsiteY2-1222" fmla="*/ 1159 h 10090"/>
                <a:gd name="connsiteX3-1223" fmla="*/ 8825 w 9467"/>
                <a:gd name="connsiteY3-1224" fmla="*/ 2613 h 10090"/>
                <a:gd name="connsiteX4-1225" fmla="*/ 9457 w 9467"/>
                <a:gd name="connsiteY4-1226" fmla="*/ 5573 h 10090"/>
                <a:gd name="connsiteX5-1227" fmla="*/ 8831 w 9467"/>
                <a:gd name="connsiteY5-1228" fmla="*/ 9117 h 10090"/>
                <a:gd name="connsiteX6-1229" fmla="*/ 5887 w 9467"/>
                <a:gd name="connsiteY6-1230" fmla="*/ 10004 h 10090"/>
                <a:gd name="connsiteX7-1231" fmla="*/ 2253 w 9467"/>
                <a:gd name="connsiteY7-1232" fmla="*/ 9783 h 10090"/>
                <a:gd name="connsiteX8-1233" fmla="*/ 230 w 9467"/>
                <a:gd name="connsiteY8-1234" fmla="*/ 7592 h 10090"/>
                <a:gd name="connsiteX9-1235" fmla="*/ 424 w 9467"/>
                <a:gd name="connsiteY9-1236" fmla="*/ 4870 h 10090"/>
                <a:gd name="connsiteX10-1237" fmla="*/ 2219 w 9467"/>
                <a:gd name="connsiteY10-1238" fmla="*/ 3061 h 10090"/>
                <a:gd name="connsiteX0-1239" fmla="*/ 1998 w 9653"/>
                <a:gd name="connsiteY0-1240" fmla="*/ 3034 h 9961"/>
                <a:gd name="connsiteX1-1241" fmla="*/ 4245 w 9653"/>
                <a:gd name="connsiteY1-1242" fmla="*/ 94 h 9961"/>
                <a:gd name="connsiteX2-1243" fmla="*/ 6216 w 9653"/>
                <a:gd name="connsiteY2-1244" fmla="*/ 1149 h 9961"/>
                <a:gd name="connsiteX3-1245" fmla="*/ 8976 w 9653"/>
                <a:gd name="connsiteY3-1246" fmla="*/ 2590 h 9961"/>
                <a:gd name="connsiteX4-1247" fmla="*/ 9643 w 9653"/>
                <a:gd name="connsiteY4-1248" fmla="*/ 5523 h 9961"/>
                <a:gd name="connsiteX5-1249" fmla="*/ 8982 w 9653"/>
                <a:gd name="connsiteY5-1250" fmla="*/ 9036 h 9961"/>
                <a:gd name="connsiteX6-1251" fmla="*/ 5872 w 9653"/>
                <a:gd name="connsiteY6-1252" fmla="*/ 9915 h 9961"/>
                <a:gd name="connsiteX7-1253" fmla="*/ 2034 w 9653"/>
                <a:gd name="connsiteY7-1254" fmla="*/ 9696 h 9961"/>
                <a:gd name="connsiteX8-1255" fmla="*/ 551 w 9653"/>
                <a:gd name="connsiteY8-1256" fmla="*/ 8491 h 9961"/>
                <a:gd name="connsiteX9-1257" fmla="*/ 102 w 9653"/>
                <a:gd name="connsiteY9-1258" fmla="*/ 4827 h 9961"/>
                <a:gd name="connsiteX10-1259" fmla="*/ 1998 w 9653"/>
                <a:gd name="connsiteY10-1260" fmla="*/ 3034 h 9961"/>
                <a:gd name="connsiteX0-1261" fmla="*/ 2063 w 9994"/>
                <a:gd name="connsiteY0-1262" fmla="*/ 3046 h 10031"/>
                <a:gd name="connsiteX1-1263" fmla="*/ 4391 w 9994"/>
                <a:gd name="connsiteY1-1264" fmla="*/ 94 h 10031"/>
                <a:gd name="connsiteX2-1265" fmla="*/ 6432 w 9994"/>
                <a:gd name="connsiteY2-1266" fmla="*/ 1153 h 10031"/>
                <a:gd name="connsiteX3-1267" fmla="*/ 9292 w 9994"/>
                <a:gd name="connsiteY3-1268" fmla="*/ 2600 h 10031"/>
                <a:gd name="connsiteX4-1269" fmla="*/ 9983 w 9994"/>
                <a:gd name="connsiteY4-1270" fmla="*/ 5545 h 10031"/>
                <a:gd name="connsiteX5-1271" fmla="*/ 9298 w 9994"/>
                <a:gd name="connsiteY5-1272" fmla="*/ 9071 h 10031"/>
                <a:gd name="connsiteX6-1273" fmla="*/ 6076 w 9994"/>
                <a:gd name="connsiteY6-1274" fmla="*/ 9954 h 10031"/>
                <a:gd name="connsiteX7-1275" fmla="*/ 2100 w 9994"/>
                <a:gd name="connsiteY7-1276" fmla="*/ 9734 h 10031"/>
                <a:gd name="connsiteX8-1277" fmla="*/ 589 w 9994"/>
                <a:gd name="connsiteY8-1278" fmla="*/ 7729 h 10031"/>
                <a:gd name="connsiteX9-1279" fmla="*/ 99 w 9994"/>
                <a:gd name="connsiteY9-1280" fmla="*/ 4846 h 10031"/>
                <a:gd name="connsiteX10-1281" fmla="*/ 2063 w 9994"/>
                <a:gd name="connsiteY10-1282" fmla="*/ 3046 h 10031"/>
                <a:gd name="connsiteX0-1283" fmla="*/ 2064 w 10000"/>
                <a:gd name="connsiteY0-1284" fmla="*/ 3037 h 10189"/>
                <a:gd name="connsiteX1-1285" fmla="*/ 4394 w 10000"/>
                <a:gd name="connsiteY1-1286" fmla="*/ 94 h 10189"/>
                <a:gd name="connsiteX2-1287" fmla="*/ 6436 w 10000"/>
                <a:gd name="connsiteY2-1288" fmla="*/ 1149 h 10189"/>
                <a:gd name="connsiteX3-1289" fmla="*/ 9298 w 10000"/>
                <a:gd name="connsiteY3-1290" fmla="*/ 2592 h 10189"/>
                <a:gd name="connsiteX4-1291" fmla="*/ 9989 w 10000"/>
                <a:gd name="connsiteY4-1292" fmla="*/ 5528 h 10189"/>
                <a:gd name="connsiteX5-1293" fmla="*/ 9304 w 10000"/>
                <a:gd name="connsiteY5-1294" fmla="*/ 9043 h 10189"/>
                <a:gd name="connsiteX6-1295" fmla="*/ 6080 w 10000"/>
                <a:gd name="connsiteY6-1296" fmla="*/ 9923 h 10189"/>
                <a:gd name="connsiteX7-1297" fmla="*/ 2076 w 10000"/>
                <a:gd name="connsiteY7-1298" fmla="*/ 10012 h 10189"/>
                <a:gd name="connsiteX8-1299" fmla="*/ 589 w 10000"/>
                <a:gd name="connsiteY8-1300" fmla="*/ 7705 h 10189"/>
                <a:gd name="connsiteX9-1301" fmla="*/ 99 w 10000"/>
                <a:gd name="connsiteY9-1302" fmla="*/ 4831 h 10189"/>
                <a:gd name="connsiteX10-1303" fmla="*/ 2064 w 10000"/>
                <a:gd name="connsiteY10-1304" fmla="*/ 3037 h 10189"/>
                <a:gd name="connsiteX0-1305" fmla="*/ 2064 w 10000"/>
                <a:gd name="connsiteY0-1306" fmla="*/ 3037 h 10375"/>
                <a:gd name="connsiteX1-1307" fmla="*/ 4394 w 10000"/>
                <a:gd name="connsiteY1-1308" fmla="*/ 94 h 10375"/>
                <a:gd name="connsiteX2-1309" fmla="*/ 6436 w 10000"/>
                <a:gd name="connsiteY2-1310" fmla="*/ 1149 h 10375"/>
                <a:gd name="connsiteX3-1311" fmla="*/ 9298 w 10000"/>
                <a:gd name="connsiteY3-1312" fmla="*/ 2592 h 10375"/>
                <a:gd name="connsiteX4-1313" fmla="*/ 9989 w 10000"/>
                <a:gd name="connsiteY4-1314" fmla="*/ 5528 h 10375"/>
                <a:gd name="connsiteX5-1315" fmla="*/ 9304 w 10000"/>
                <a:gd name="connsiteY5-1316" fmla="*/ 9043 h 10375"/>
                <a:gd name="connsiteX6-1317" fmla="*/ 6306 w 10000"/>
                <a:gd name="connsiteY6-1318" fmla="*/ 10275 h 10375"/>
                <a:gd name="connsiteX7-1319" fmla="*/ 2076 w 10000"/>
                <a:gd name="connsiteY7-1320" fmla="*/ 10012 h 10375"/>
                <a:gd name="connsiteX8-1321" fmla="*/ 589 w 10000"/>
                <a:gd name="connsiteY8-1322" fmla="*/ 7705 h 10375"/>
                <a:gd name="connsiteX9-1323" fmla="*/ 99 w 10000"/>
                <a:gd name="connsiteY9-1324" fmla="*/ 4831 h 10375"/>
                <a:gd name="connsiteX10-1325" fmla="*/ 2064 w 10000"/>
                <a:gd name="connsiteY10-1326" fmla="*/ 3037 h 10375"/>
                <a:gd name="connsiteX0-1327" fmla="*/ 2064 w 10000"/>
                <a:gd name="connsiteY0-1328" fmla="*/ 3037 h 10391"/>
                <a:gd name="connsiteX1-1329" fmla="*/ 4394 w 10000"/>
                <a:gd name="connsiteY1-1330" fmla="*/ 94 h 10391"/>
                <a:gd name="connsiteX2-1331" fmla="*/ 6436 w 10000"/>
                <a:gd name="connsiteY2-1332" fmla="*/ 1149 h 10391"/>
                <a:gd name="connsiteX3-1333" fmla="*/ 9298 w 10000"/>
                <a:gd name="connsiteY3-1334" fmla="*/ 2592 h 10391"/>
                <a:gd name="connsiteX4-1335" fmla="*/ 9989 w 10000"/>
                <a:gd name="connsiteY4-1336" fmla="*/ 5528 h 10391"/>
                <a:gd name="connsiteX5-1337" fmla="*/ 8451 w 10000"/>
                <a:gd name="connsiteY5-1338" fmla="*/ 9923 h 10391"/>
                <a:gd name="connsiteX6-1339" fmla="*/ 6306 w 10000"/>
                <a:gd name="connsiteY6-1340" fmla="*/ 10275 h 10391"/>
                <a:gd name="connsiteX7-1341" fmla="*/ 2076 w 10000"/>
                <a:gd name="connsiteY7-1342" fmla="*/ 10012 h 10391"/>
                <a:gd name="connsiteX8-1343" fmla="*/ 589 w 10000"/>
                <a:gd name="connsiteY8-1344" fmla="*/ 7705 h 10391"/>
                <a:gd name="connsiteX9-1345" fmla="*/ 99 w 10000"/>
                <a:gd name="connsiteY9-1346" fmla="*/ 4831 h 10391"/>
                <a:gd name="connsiteX10-1347" fmla="*/ 2064 w 10000"/>
                <a:gd name="connsiteY10-1348" fmla="*/ 3037 h 10391"/>
                <a:gd name="connsiteX0-1349" fmla="*/ 2064 w 10000"/>
                <a:gd name="connsiteY0-1350" fmla="*/ 3037 h 10466"/>
                <a:gd name="connsiteX1-1351" fmla="*/ 4394 w 10000"/>
                <a:gd name="connsiteY1-1352" fmla="*/ 94 h 10466"/>
                <a:gd name="connsiteX2-1353" fmla="*/ 6436 w 10000"/>
                <a:gd name="connsiteY2-1354" fmla="*/ 1149 h 10466"/>
                <a:gd name="connsiteX3-1355" fmla="*/ 9298 w 10000"/>
                <a:gd name="connsiteY3-1356" fmla="*/ 2592 h 10466"/>
                <a:gd name="connsiteX4-1357" fmla="*/ 9989 w 10000"/>
                <a:gd name="connsiteY4-1358" fmla="*/ 5528 h 10466"/>
                <a:gd name="connsiteX5-1359" fmla="*/ 8451 w 10000"/>
                <a:gd name="connsiteY5-1360" fmla="*/ 9923 h 10466"/>
                <a:gd name="connsiteX6-1361" fmla="*/ 5829 w 10000"/>
                <a:gd name="connsiteY6-1362" fmla="*/ 10407 h 10466"/>
                <a:gd name="connsiteX7-1363" fmla="*/ 2076 w 10000"/>
                <a:gd name="connsiteY7-1364" fmla="*/ 10012 h 10466"/>
                <a:gd name="connsiteX8-1365" fmla="*/ 589 w 10000"/>
                <a:gd name="connsiteY8-1366" fmla="*/ 7705 h 10466"/>
                <a:gd name="connsiteX9-1367" fmla="*/ 99 w 10000"/>
                <a:gd name="connsiteY9-1368" fmla="*/ 4831 h 10466"/>
                <a:gd name="connsiteX10-1369" fmla="*/ 2064 w 10000"/>
                <a:gd name="connsiteY10-1370" fmla="*/ 3037 h 10466"/>
                <a:gd name="connsiteX0-1371" fmla="*/ 2064 w 10000"/>
                <a:gd name="connsiteY0-1372" fmla="*/ 3037 h 10439"/>
                <a:gd name="connsiteX1-1373" fmla="*/ 4394 w 10000"/>
                <a:gd name="connsiteY1-1374" fmla="*/ 94 h 10439"/>
                <a:gd name="connsiteX2-1375" fmla="*/ 6436 w 10000"/>
                <a:gd name="connsiteY2-1376" fmla="*/ 1149 h 10439"/>
                <a:gd name="connsiteX3-1377" fmla="*/ 9298 w 10000"/>
                <a:gd name="connsiteY3-1378" fmla="*/ 2592 h 10439"/>
                <a:gd name="connsiteX4-1379" fmla="*/ 9989 w 10000"/>
                <a:gd name="connsiteY4-1380" fmla="*/ 5528 h 10439"/>
                <a:gd name="connsiteX5-1381" fmla="*/ 8727 w 10000"/>
                <a:gd name="connsiteY5-1382" fmla="*/ 9571 h 10439"/>
                <a:gd name="connsiteX6-1383" fmla="*/ 5829 w 10000"/>
                <a:gd name="connsiteY6-1384" fmla="*/ 10407 h 10439"/>
                <a:gd name="connsiteX7-1385" fmla="*/ 2076 w 10000"/>
                <a:gd name="connsiteY7-1386" fmla="*/ 10012 h 10439"/>
                <a:gd name="connsiteX8-1387" fmla="*/ 589 w 10000"/>
                <a:gd name="connsiteY8-1388" fmla="*/ 7705 h 10439"/>
                <a:gd name="connsiteX9-1389" fmla="*/ 99 w 10000"/>
                <a:gd name="connsiteY9-1390" fmla="*/ 4831 h 10439"/>
                <a:gd name="connsiteX10-1391" fmla="*/ 2064 w 10000"/>
                <a:gd name="connsiteY10-1392" fmla="*/ 3037 h 10439"/>
                <a:gd name="connsiteX0-1393" fmla="*/ 2064 w 9733"/>
                <a:gd name="connsiteY0-1394" fmla="*/ 3037 h 10439"/>
                <a:gd name="connsiteX1-1395" fmla="*/ 4394 w 9733"/>
                <a:gd name="connsiteY1-1396" fmla="*/ 94 h 10439"/>
                <a:gd name="connsiteX2-1397" fmla="*/ 6436 w 9733"/>
                <a:gd name="connsiteY2-1398" fmla="*/ 1149 h 10439"/>
                <a:gd name="connsiteX3-1399" fmla="*/ 9298 w 9733"/>
                <a:gd name="connsiteY3-1400" fmla="*/ 2592 h 10439"/>
                <a:gd name="connsiteX4-1401" fmla="*/ 9688 w 9733"/>
                <a:gd name="connsiteY4-1402" fmla="*/ 6188 h 10439"/>
                <a:gd name="connsiteX5-1403" fmla="*/ 8727 w 9733"/>
                <a:gd name="connsiteY5-1404" fmla="*/ 9571 h 10439"/>
                <a:gd name="connsiteX6-1405" fmla="*/ 5829 w 9733"/>
                <a:gd name="connsiteY6-1406" fmla="*/ 10407 h 10439"/>
                <a:gd name="connsiteX7-1407" fmla="*/ 2076 w 9733"/>
                <a:gd name="connsiteY7-1408" fmla="*/ 10012 h 10439"/>
                <a:gd name="connsiteX8-1409" fmla="*/ 589 w 9733"/>
                <a:gd name="connsiteY8-1410" fmla="*/ 7705 h 10439"/>
                <a:gd name="connsiteX9-1411" fmla="*/ 99 w 9733"/>
                <a:gd name="connsiteY9-1412" fmla="*/ 4831 h 10439"/>
                <a:gd name="connsiteX10-1413" fmla="*/ 2064 w 9733"/>
                <a:gd name="connsiteY10-1414" fmla="*/ 3037 h 10439"/>
                <a:gd name="connsiteX0-1415" fmla="*/ 2121 w 9957"/>
                <a:gd name="connsiteY0-1416" fmla="*/ 2909 h 10000"/>
                <a:gd name="connsiteX1-1417" fmla="*/ 4515 w 9957"/>
                <a:gd name="connsiteY1-1418" fmla="*/ 90 h 10000"/>
                <a:gd name="connsiteX2-1419" fmla="*/ 6613 w 9957"/>
                <a:gd name="connsiteY2-1420" fmla="*/ 1101 h 10000"/>
                <a:gd name="connsiteX3-1421" fmla="*/ 8651 w 9957"/>
                <a:gd name="connsiteY3-1422" fmla="*/ 2609 h 10000"/>
                <a:gd name="connsiteX4-1423" fmla="*/ 9954 w 9957"/>
                <a:gd name="connsiteY4-1424" fmla="*/ 5928 h 10000"/>
                <a:gd name="connsiteX5-1425" fmla="*/ 8966 w 9957"/>
                <a:gd name="connsiteY5-1426" fmla="*/ 9169 h 10000"/>
                <a:gd name="connsiteX6-1427" fmla="*/ 5989 w 9957"/>
                <a:gd name="connsiteY6-1428" fmla="*/ 9969 h 10000"/>
                <a:gd name="connsiteX7-1429" fmla="*/ 2133 w 9957"/>
                <a:gd name="connsiteY7-1430" fmla="*/ 9591 h 10000"/>
                <a:gd name="connsiteX8-1431" fmla="*/ 605 w 9957"/>
                <a:gd name="connsiteY8-1432" fmla="*/ 7381 h 10000"/>
                <a:gd name="connsiteX9-1433" fmla="*/ 102 w 9957"/>
                <a:gd name="connsiteY9-1434" fmla="*/ 4628 h 10000"/>
                <a:gd name="connsiteX10-1435" fmla="*/ 2121 w 9957"/>
                <a:gd name="connsiteY10-1436" fmla="*/ 2909 h 10000"/>
                <a:gd name="connsiteX0-1437" fmla="*/ 2130 w 9999"/>
                <a:gd name="connsiteY0-1438" fmla="*/ 2842 h 9933"/>
                <a:gd name="connsiteX1-1439" fmla="*/ 4534 w 9999"/>
                <a:gd name="connsiteY1-1440" fmla="*/ 23 h 9933"/>
                <a:gd name="connsiteX2-1441" fmla="*/ 6979 w 9999"/>
                <a:gd name="connsiteY2-1442" fmla="*/ 1709 h 9933"/>
                <a:gd name="connsiteX3-1443" fmla="*/ 8688 w 9999"/>
                <a:gd name="connsiteY3-1444" fmla="*/ 2542 h 9933"/>
                <a:gd name="connsiteX4-1445" fmla="*/ 9997 w 9999"/>
                <a:gd name="connsiteY4-1446" fmla="*/ 5861 h 9933"/>
                <a:gd name="connsiteX5-1447" fmla="*/ 9005 w 9999"/>
                <a:gd name="connsiteY5-1448" fmla="*/ 9102 h 9933"/>
                <a:gd name="connsiteX6-1449" fmla="*/ 6015 w 9999"/>
                <a:gd name="connsiteY6-1450" fmla="*/ 9902 h 9933"/>
                <a:gd name="connsiteX7-1451" fmla="*/ 2142 w 9999"/>
                <a:gd name="connsiteY7-1452" fmla="*/ 9524 h 9933"/>
                <a:gd name="connsiteX8-1453" fmla="*/ 608 w 9999"/>
                <a:gd name="connsiteY8-1454" fmla="*/ 7314 h 9933"/>
                <a:gd name="connsiteX9-1455" fmla="*/ 102 w 9999"/>
                <a:gd name="connsiteY9-1456" fmla="*/ 4561 h 9933"/>
                <a:gd name="connsiteX10-1457" fmla="*/ 2130 w 9999"/>
                <a:gd name="connsiteY10-1458" fmla="*/ 2842 h 9933"/>
                <a:gd name="connsiteX0-1459" fmla="*/ 2130 w 10000"/>
                <a:gd name="connsiteY0-1460" fmla="*/ 2860 h 9999"/>
                <a:gd name="connsiteX1-1461" fmla="*/ 4534 w 10000"/>
                <a:gd name="connsiteY1-1462" fmla="*/ 22 h 9999"/>
                <a:gd name="connsiteX2-1463" fmla="*/ 6980 w 10000"/>
                <a:gd name="connsiteY2-1464" fmla="*/ 1720 h 9999"/>
                <a:gd name="connsiteX3-1465" fmla="*/ 8689 w 10000"/>
                <a:gd name="connsiteY3-1466" fmla="*/ 2558 h 9999"/>
                <a:gd name="connsiteX4-1467" fmla="*/ 9998 w 10000"/>
                <a:gd name="connsiteY4-1468" fmla="*/ 5900 h 9999"/>
                <a:gd name="connsiteX5-1469" fmla="*/ 9006 w 10000"/>
                <a:gd name="connsiteY5-1470" fmla="*/ 9162 h 9999"/>
                <a:gd name="connsiteX6-1471" fmla="*/ 6016 w 10000"/>
                <a:gd name="connsiteY6-1472" fmla="*/ 9968 h 9999"/>
                <a:gd name="connsiteX7-1473" fmla="*/ 2142 w 10000"/>
                <a:gd name="connsiteY7-1474" fmla="*/ 9587 h 9999"/>
                <a:gd name="connsiteX8-1475" fmla="*/ 608 w 10000"/>
                <a:gd name="connsiteY8-1476" fmla="*/ 7362 h 9999"/>
                <a:gd name="connsiteX9-1477" fmla="*/ 102 w 10000"/>
                <a:gd name="connsiteY9-1478" fmla="*/ 4591 h 9999"/>
                <a:gd name="connsiteX10-1479" fmla="*/ 2130 w 10000"/>
                <a:gd name="connsiteY10-1480" fmla="*/ 2860 h 9999"/>
                <a:gd name="connsiteX0-1481" fmla="*/ 2130 w 10000"/>
                <a:gd name="connsiteY0-1482" fmla="*/ 2860 h 10000"/>
                <a:gd name="connsiteX1-1483" fmla="*/ 4534 w 10000"/>
                <a:gd name="connsiteY1-1484" fmla="*/ 22 h 10000"/>
                <a:gd name="connsiteX2-1485" fmla="*/ 6980 w 10000"/>
                <a:gd name="connsiteY2-1486" fmla="*/ 1720 h 10000"/>
                <a:gd name="connsiteX3-1487" fmla="*/ 8689 w 10000"/>
                <a:gd name="connsiteY3-1488" fmla="*/ 2558 h 10000"/>
                <a:gd name="connsiteX4-1489" fmla="*/ 9998 w 10000"/>
                <a:gd name="connsiteY4-1490" fmla="*/ 5901 h 10000"/>
                <a:gd name="connsiteX5-1491" fmla="*/ 9006 w 10000"/>
                <a:gd name="connsiteY5-1492" fmla="*/ 9163 h 10000"/>
                <a:gd name="connsiteX6-1493" fmla="*/ 6016 w 10000"/>
                <a:gd name="connsiteY6-1494" fmla="*/ 9969 h 10000"/>
                <a:gd name="connsiteX7-1495" fmla="*/ 2142 w 10000"/>
                <a:gd name="connsiteY7-1496" fmla="*/ 9588 h 10000"/>
                <a:gd name="connsiteX8-1497" fmla="*/ 608 w 10000"/>
                <a:gd name="connsiteY8-1498" fmla="*/ 7363 h 10000"/>
                <a:gd name="connsiteX9-1499" fmla="*/ 102 w 10000"/>
                <a:gd name="connsiteY9-1500" fmla="*/ 4591 h 10000"/>
                <a:gd name="connsiteX10-1501" fmla="*/ 2130 w 10000"/>
                <a:gd name="connsiteY10-1502" fmla="*/ 2860 h 10000"/>
                <a:gd name="connsiteX0-1503" fmla="*/ 2130 w 10000"/>
                <a:gd name="connsiteY0-1504" fmla="*/ 2866 h 10006"/>
                <a:gd name="connsiteX1-1505" fmla="*/ 4534 w 10000"/>
                <a:gd name="connsiteY1-1506" fmla="*/ 28 h 10006"/>
                <a:gd name="connsiteX2-1507" fmla="*/ 7006 w 10000"/>
                <a:gd name="connsiteY2-1508" fmla="*/ 1599 h 10006"/>
                <a:gd name="connsiteX3-1509" fmla="*/ 8689 w 10000"/>
                <a:gd name="connsiteY3-1510" fmla="*/ 2564 h 10006"/>
                <a:gd name="connsiteX4-1511" fmla="*/ 9998 w 10000"/>
                <a:gd name="connsiteY4-1512" fmla="*/ 5907 h 10006"/>
                <a:gd name="connsiteX5-1513" fmla="*/ 9006 w 10000"/>
                <a:gd name="connsiteY5-1514" fmla="*/ 9169 h 10006"/>
                <a:gd name="connsiteX6-1515" fmla="*/ 6016 w 10000"/>
                <a:gd name="connsiteY6-1516" fmla="*/ 9975 h 10006"/>
                <a:gd name="connsiteX7-1517" fmla="*/ 2142 w 10000"/>
                <a:gd name="connsiteY7-1518" fmla="*/ 9594 h 10006"/>
                <a:gd name="connsiteX8-1519" fmla="*/ 608 w 10000"/>
                <a:gd name="connsiteY8-1520" fmla="*/ 7369 h 10006"/>
                <a:gd name="connsiteX9-1521" fmla="*/ 102 w 10000"/>
                <a:gd name="connsiteY9-1522" fmla="*/ 4597 h 10006"/>
                <a:gd name="connsiteX10-1523" fmla="*/ 2130 w 10000"/>
                <a:gd name="connsiteY10-1524" fmla="*/ 2866 h 10006"/>
                <a:gd name="connsiteX0-1525" fmla="*/ 2130 w 10007"/>
                <a:gd name="connsiteY0-1526" fmla="*/ 2866 h 10006"/>
                <a:gd name="connsiteX1-1527" fmla="*/ 4534 w 10007"/>
                <a:gd name="connsiteY1-1528" fmla="*/ 28 h 10006"/>
                <a:gd name="connsiteX2-1529" fmla="*/ 7006 w 10007"/>
                <a:gd name="connsiteY2-1530" fmla="*/ 1599 h 10006"/>
                <a:gd name="connsiteX3-1531" fmla="*/ 9336 w 10007"/>
                <a:gd name="connsiteY3-1532" fmla="*/ 3073 h 10006"/>
                <a:gd name="connsiteX4-1533" fmla="*/ 9998 w 10007"/>
                <a:gd name="connsiteY4-1534" fmla="*/ 5907 h 10006"/>
                <a:gd name="connsiteX5-1535" fmla="*/ 9006 w 10007"/>
                <a:gd name="connsiteY5-1536" fmla="*/ 9169 h 10006"/>
                <a:gd name="connsiteX6-1537" fmla="*/ 6016 w 10007"/>
                <a:gd name="connsiteY6-1538" fmla="*/ 9975 h 10006"/>
                <a:gd name="connsiteX7-1539" fmla="*/ 2142 w 10007"/>
                <a:gd name="connsiteY7-1540" fmla="*/ 9594 h 10006"/>
                <a:gd name="connsiteX8-1541" fmla="*/ 608 w 10007"/>
                <a:gd name="connsiteY8-1542" fmla="*/ 7369 h 10006"/>
                <a:gd name="connsiteX9-1543" fmla="*/ 102 w 10007"/>
                <a:gd name="connsiteY9-1544" fmla="*/ 4597 h 10006"/>
                <a:gd name="connsiteX10-1545" fmla="*/ 2130 w 10007"/>
                <a:gd name="connsiteY10-1546" fmla="*/ 2866 h 10006"/>
                <a:gd name="connsiteX0-1547" fmla="*/ 2130 w 9906"/>
                <a:gd name="connsiteY0-1548" fmla="*/ 2866 h 10006"/>
                <a:gd name="connsiteX1-1549" fmla="*/ 4534 w 9906"/>
                <a:gd name="connsiteY1-1550" fmla="*/ 28 h 10006"/>
                <a:gd name="connsiteX2-1551" fmla="*/ 7006 w 9906"/>
                <a:gd name="connsiteY2-1552" fmla="*/ 1599 h 10006"/>
                <a:gd name="connsiteX3-1553" fmla="*/ 9336 w 9906"/>
                <a:gd name="connsiteY3-1554" fmla="*/ 3073 h 10006"/>
                <a:gd name="connsiteX4-1555" fmla="*/ 9894 w 9906"/>
                <a:gd name="connsiteY4-1556" fmla="*/ 5949 h 10006"/>
                <a:gd name="connsiteX5-1557" fmla="*/ 9006 w 9906"/>
                <a:gd name="connsiteY5-1558" fmla="*/ 9169 h 10006"/>
                <a:gd name="connsiteX6-1559" fmla="*/ 6016 w 9906"/>
                <a:gd name="connsiteY6-1560" fmla="*/ 9975 h 10006"/>
                <a:gd name="connsiteX7-1561" fmla="*/ 2142 w 9906"/>
                <a:gd name="connsiteY7-1562" fmla="*/ 9594 h 10006"/>
                <a:gd name="connsiteX8-1563" fmla="*/ 608 w 9906"/>
                <a:gd name="connsiteY8-1564" fmla="*/ 7369 h 10006"/>
                <a:gd name="connsiteX9-1565" fmla="*/ 102 w 9906"/>
                <a:gd name="connsiteY9-1566" fmla="*/ 4597 h 10006"/>
                <a:gd name="connsiteX10-1567" fmla="*/ 2130 w 9906"/>
                <a:gd name="connsiteY10-1568" fmla="*/ 2866 h 10006"/>
                <a:gd name="connsiteX0-1569" fmla="*/ 2150 w 9998"/>
                <a:gd name="connsiteY0-1570" fmla="*/ 2864 h 10000"/>
                <a:gd name="connsiteX1-1571" fmla="*/ 4577 w 9998"/>
                <a:gd name="connsiteY1-1572" fmla="*/ 28 h 10000"/>
                <a:gd name="connsiteX2-1573" fmla="*/ 7072 w 9998"/>
                <a:gd name="connsiteY2-1574" fmla="*/ 1598 h 10000"/>
                <a:gd name="connsiteX3-1575" fmla="*/ 9373 w 9998"/>
                <a:gd name="connsiteY3-1576" fmla="*/ 3071 h 10000"/>
                <a:gd name="connsiteX4-1577" fmla="*/ 9988 w 9998"/>
                <a:gd name="connsiteY4-1578" fmla="*/ 5945 h 10000"/>
                <a:gd name="connsiteX5-1579" fmla="*/ 9091 w 9998"/>
                <a:gd name="connsiteY5-1580" fmla="*/ 9164 h 10000"/>
                <a:gd name="connsiteX6-1581" fmla="*/ 6073 w 9998"/>
                <a:gd name="connsiteY6-1582" fmla="*/ 9969 h 10000"/>
                <a:gd name="connsiteX7-1583" fmla="*/ 2162 w 9998"/>
                <a:gd name="connsiteY7-1584" fmla="*/ 9588 h 10000"/>
                <a:gd name="connsiteX8-1585" fmla="*/ 614 w 9998"/>
                <a:gd name="connsiteY8-1586" fmla="*/ 7365 h 10000"/>
                <a:gd name="connsiteX9-1587" fmla="*/ 103 w 9998"/>
                <a:gd name="connsiteY9-1588" fmla="*/ 4594 h 10000"/>
                <a:gd name="connsiteX10-1589" fmla="*/ 2150 w 9998"/>
                <a:gd name="connsiteY10-1590" fmla="*/ 286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998" h="10000">
                  <a:moveTo>
                    <a:pt x="2150" y="2864"/>
                  </a:moveTo>
                  <a:cubicBezTo>
                    <a:pt x="3371" y="2141"/>
                    <a:pt x="3756" y="239"/>
                    <a:pt x="4577" y="28"/>
                  </a:cubicBezTo>
                  <a:cubicBezTo>
                    <a:pt x="5398" y="-183"/>
                    <a:pt x="6352" y="842"/>
                    <a:pt x="7072" y="1598"/>
                  </a:cubicBezTo>
                  <a:cubicBezTo>
                    <a:pt x="8253" y="2391"/>
                    <a:pt x="8887" y="2347"/>
                    <a:pt x="9373" y="3071"/>
                  </a:cubicBezTo>
                  <a:cubicBezTo>
                    <a:pt x="9858" y="3796"/>
                    <a:pt x="10047" y="4958"/>
                    <a:pt x="9988" y="5945"/>
                  </a:cubicBezTo>
                  <a:cubicBezTo>
                    <a:pt x="9927" y="6931"/>
                    <a:pt x="9744" y="8493"/>
                    <a:pt x="9091" y="9164"/>
                  </a:cubicBezTo>
                  <a:cubicBezTo>
                    <a:pt x="8439" y="9834"/>
                    <a:pt x="7227" y="9898"/>
                    <a:pt x="6073" y="9969"/>
                  </a:cubicBezTo>
                  <a:cubicBezTo>
                    <a:pt x="4918" y="10039"/>
                    <a:pt x="3072" y="10022"/>
                    <a:pt x="2162" y="9588"/>
                  </a:cubicBezTo>
                  <a:cubicBezTo>
                    <a:pt x="1253" y="9155"/>
                    <a:pt x="1141" y="8127"/>
                    <a:pt x="614" y="7365"/>
                  </a:cubicBezTo>
                  <a:cubicBezTo>
                    <a:pt x="87" y="6603"/>
                    <a:pt x="-153" y="5345"/>
                    <a:pt x="103" y="4594"/>
                  </a:cubicBezTo>
                  <a:cubicBezTo>
                    <a:pt x="359" y="3845"/>
                    <a:pt x="925" y="3586"/>
                    <a:pt x="2150" y="2864"/>
                  </a:cubicBezTo>
                  <a:close/>
                </a:path>
              </a:pathLst>
            </a:custGeom>
            <a:solidFill>
              <a:srgbClr val="E2EAF6"/>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000" dirty="0">
                <a:solidFill>
                  <a:srgbClr val="FFFFFF"/>
                </a:solidFill>
                <a:latin typeface="Calibri" panose="020F0502020204030204" pitchFamily="34" charset="0"/>
                <a:ea typeface="MS PGothic" panose="020B0600070205080204" pitchFamily="34" charset="-128"/>
                <a:sym typeface="+mn-ea"/>
              </a:endParaRPr>
            </a:p>
          </p:txBody>
        </p:sp>
        <p:sp>
          <p:nvSpPr>
            <p:cNvPr id="4" name="任意多边形 61">
              <a:extLst>
                <a:ext uri="{FF2B5EF4-FFF2-40B4-BE49-F238E27FC236}">
                  <a16:creationId xmlns:a16="http://schemas.microsoft.com/office/drawing/2014/main" id="{61949F1B-B8DE-1BAB-4DC5-17CA937F20E7}"/>
                </a:ext>
              </a:extLst>
            </p:cNvPr>
            <p:cNvSpPr/>
            <p:nvPr/>
          </p:nvSpPr>
          <p:spPr>
            <a:xfrm>
              <a:off x="7342911" y="3850681"/>
              <a:ext cx="2927560" cy="1820987"/>
            </a:xfrm>
            <a:custGeom>
              <a:avLst/>
              <a:gdLst>
                <a:gd name="connsiteX0" fmla="*/ 2020 w 4506"/>
                <a:gd name="connsiteY0" fmla="*/ 362 h 6460"/>
                <a:gd name="connsiteX1" fmla="*/ 2680 w 4506"/>
                <a:gd name="connsiteY1" fmla="*/ 2 h 6460"/>
                <a:gd name="connsiteX2" fmla="*/ 3640 w 4506"/>
                <a:gd name="connsiteY2" fmla="*/ 278 h 6460"/>
                <a:gd name="connsiteX3" fmla="*/ 4132 w 4506"/>
                <a:gd name="connsiteY3" fmla="*/ 950 h 6460"/>
                <a:gd name="connsiteX4" fmla="*/ 4412 w 4506"/>
                <a:gd name="connsiteY4" fmla="*/ 3703 h 6460"/>
                <a:gd name="connsiteX5" fmla="*/ 4420 w 4506"/>
                <a:gd name="connsiteY5" fmla="*/ 6145 h 6460"/>
                <a:gd name="connsiteX6" fmla="*/ 2780 w 4506"/>
                <a:gd name="connsiteY6" fmla="*/ 6327 h 6460"/>
                <a:gd name="connsiteX7" fmla="*/ 1096 w 4506"/>
                <a:gd name="connsiteY7" fmla="*/ 6229 h 6460"/>
                <a:gd name="connsiteX8" fmla="*/ 972 w 4506"/>
                <a:gd name="connsiteY8" fmla="*/ 5311 h 6460"/>
                <a:gd name="connsiteX9" fmla="*/ 496 w 4506"/>
                <a:gd name="connsiteY9" fmla="*/ 4905 h 6460"/>
                <a:gd name="connsiteX10" fmla="*/ 640 w 4506"/>
                <a:gd name="connsiteY10" fmla="*/ 4190 h 6460"/>
                <a:gd name="connsiteX11" fmla="*/ 1515 w 4506"/>
                <a:gd name="connsiteY11" fmla="*/ 3566 h 6460"/>
                <a:gd name="connsiteX12" fmla="*/ 123 w 4506"/>
                <a:gd name="connsiteY12" fmla="*/ 3264 h 6460"/>
                <a:gd name="connsiteX13" fmla="*/ 395 w 4506"/>
                <a:gd name="connsiteY13" fmla="*/ 2504 h 6460"/>
                <a:gd name="connsiteX14" fmla="*/ 1491 w 4506"/>
                <a:gd name="connsiteY14" fmla="*/ 2049 h 6460"/>
                <a:gd name="connsiteX15" fmla="*/ 1528 w 4506"/>
                <a:gd name="connsiteY15" fmla="*/ 1010 h 6460"/>
                <a:gd name="connsiteX16" fmla="*/ 2080 w 4506"/>
                <a:gd name="connsiteY16" fmla="*/ 290 h 6460"/>
                <a:gd name="connsiteX0-1" fmla="*/ 4483 w 10001"/>
                <a:gd name="connsiteY0-2" fmla="*/ 150 h 9589"/>
                <a:gd name="connsiteX1-3" fmla="*/ 5948 w 10001"/>
                <a:gd name="connsiteY1-4" fmla="*/ 367 h 9589"/>
                <a:gd name="connsiteX2-5" fmla="*/ 8078 w 10001"/>
                <a:gd name="connsiteY2-6" fmla="*/ 20 h 9589"/>
                <a:gd name="connsiteX3-7" fmla="*/ 9170 w 10001"/>
                <a:gd name="connsiteY3-8" fmla="*/ 1060 h 9589"/>
                <a:gd name="connsiteX4-9" fmla="*/ 9791 w 10001"/>
                <a:gd name="connsiteY4-10" fmla="*/ 5321 h 9589"/>
                <a:gd name="connsiteX5-11" fmla="*/ 9809 w 10001"/>
                <a:gd name="connsiteY5-12" fmla="*/ 9101 h 9589"/>
                <a:gd name="connsiteX6-13" fmla="*/ 6170 w 10001"/>
                <a:gd name="connsiteY6-14" fmla="*/ 9383 h 9589"/>
                <a:gd name="connsiteX7-15" fmla="*/ 2432 w 10001"/>
                <a:gd name="connsiteY7-16" fmla="*/ 9231 h 9589"/>
                <a:gd name="connsiteX8-17" fmla="*/ 2157 w 10001"/>
                <a:gd name="connsiteY8-18" fmla="*/ 7810 h 9589"/>
                <a:gd name="connsiteX9-19" fmla="*/ 1101 w 10001"/>
                <a:gd name="connsiteY9-20" fmla="*/ 7182 h 9589"/>
                <a:gd name="connsiteX10-21" fmla="*/ 1420 w 10001"/>
                <a:gd name="connsiteY10-22" fmla="*/ 6075 h 9589"/>
                <a:gd name="connsiteX11-23" fmla="*/ 3362 w 10001"/>
                <a:gd name="connsiteY11-24" fmla="*/ 5109 h 9589"/>
                <a:gd name="connsiteX12-25" fmla="*/ 273 w 10001"/>
                <a:gd name="connsiteY12-26" fmla="*/ 4642 h 9589"/>
                <a:gd name="connsiteX13-27" fmla="*/ 877 w 10001"/>
                <a:gd name="connsiteY13-28" fmla="*/ 3466 h 9589"/>
                <a:gd name="connsiteX14-29" fmla="*/ 3309 w 10001"/>
                <a:gd name="connsiteY14-30" fmla="*/ 2761 h 9589"/>
                <a:gd name="connsiteX15-31" fmla="*/ 3391 w 10001"/>
                <a:gd name="connsiteY15-32" fmla="*/ 1153 h 9589"/>
                <a:gd name="connsiteX16-33" fmla="*/ 4616 w 10001"/>
                <a:gd name="connsiteY16-34" fmla="*/ 39 h 9589"/>
                <a:gd name="connsiteX0-35" fmla="*/ 5947 w 10000"/>
                <a:gd name="connsiteY0-36" fmla="*/ 383 h 10000"/>
                <a:gd name="connsiteX1-37" fmla="*/ 8077 w 10000"/>
                <a:gd name="connsiteY1-38" fmla="*/ 21 h 10000"/>
                <a:gd name="connsiteX2-39" fmla="*/ 9169 w 10000"/>
                <a:gd name="connsiteY2-40" fmla="*/ 1105 h 10000"/>
                <a:gd name="connsiteX3-41" fmla="*/ 9790 w 10000"/>
                <a:gd name="connsiteY3-42" fmla="*/ 5549 h 10000"/>
                <a:gd name="connsiteX4-43" fmla="*/ 9808 w 10000"/>
                <a:gd name="connsiteY4-44" fmla="*/ 9491 h 10000"/>
                <a:gd name="connsiteX5-45" fmla="*/ 6169 w 10000"/>
                <a:gd name="connsiteY5-46" fmla="*/ 9785 h 10000"/>
                <a:gd name="connsiteX6-47" fmla="*/ 2432 w 10000"/>
                <a:gd name="connsiteY6-48" fmla="*/ 9627 h 10000"/>
                <a:gd name="connsiteX7-49" fmla="*/ 2157 w 10000"/>
                <a:gd name="connsiteY7-50" fmla="*/ 8145 h 10000"/>
                <a:gd name="connsiteX8-51" fmla="*/ 1101 w 10000"/>
                <a:gd name="connsiteY8-52" fmla="*/ 7490 h 10000"/>
                <a:gd name="connsiteX9-53" fmla="*/ 1420 w 10000"/>
                <a:gd name="connsiteY9-54" fmla="*/ 6335 h 10000"/>
                <a:gd name="connsiteX10-55" fmla="*/ 3362 w 10000"/>
                <a:gd name="connsiteY10-56" fmla="*/ 5328 h 10000"/>
                <a:gd name="connsiteX11-57" fmla="*/ 273 w 10000"/>
                <a:gd name="connsiteY11-58" fmla="*/ 4841 h 10000"/>
                <a:gd name="connsiteX12-59" fmla="*/ 877 w 10000"/>
                <a:gd name="connsiteY12-60" fmla="*/ 3615 h 10000"/>
                <a:gd name="connsiteX13-61" fmla="*/ 3309 w 10000"/>
                <a:gd name="connsiteY13-62" fmla="*/ 2879 h 10000"/>
                <a:gd name="connsiteX14-63" fmla="*/ 3391 w 10000"/>
                <a:gd name="connsiteY14-64" fmla="*/ 1202 h 10000"/>
                <a:gd name="connsiteX15-65" fmla="*/ 4616 w 10000"/>
                <a:gd name="connsiteY15-66" fmla="*/ 41 h 10000"/>
                <a:gd name="connsiteX0-67" fmla="*/ 5947 w 10000"/>
                <a:gd name="connsiteY0-68" fmla="*/ 383 h 10000"/>
                <a:gd name="connsiteX1-69" fmla="*/ 8077 w 10000"/>
                <a:gd name="connsiteY1-70" fmla="*/ 21 h 10000"/>
                <a:gd name="connsiteX2-71" fmla="*/ 9169 w 10000"/>
                <a:gd name="connsiteY2-72" fmla="*/ 1105 h 10000"/>
                <a:gd name="connsiteX3-73" fmla="*/ 9790 w 10000"/>
                <a:gd name="connsiteY3-74" fmla="*/ 5549 h 10000"/>
                <a:gd name="connsiteX4-75" fmla="*/ 9808 w 10000"/>
                <a:gd name="connsiteY4-76" fmla="*/ 9491 h 10000"/>
                <a:gd name="connsiteX5-77" fmla="*/ 6169 w 10000"/>
                <a:gd name="connsiteY5-78" fmla="*/ 9785 h 10000"/>
                <a:gd name="connsiteX6-79" fmla="*/ 2432 w 10000"/>
                <a:gd name="connsiteY6-80" fmla="*/ 9627 h 10000"/>
                <a:gd name="connsiteX7-81" fmla="*/ 2157 w 10000"/>
                <a:gd name="connsiteY7-82" fmla="*/ 8145 h 10000"/>
                <a:gd name="connsiteX8-83" fmla="*/ 1101 w 10000"/>
                <a:gd name="connsiteY8-84" fmla="*/ 7490 h 10000"/>
                <a:gd name="connsiteX9-85" fmla="*/ 1420 w 10000"/>
                <a:gd name="connsiteY9-86" fmla="*/ 6335 h 10000"/>
                <a:gd name="connsiteX10-87" fmla="*/ 3362 w 10000"/>
                <a:gd name="connsiteY10-88" fmla="*/ 5328 h 10000"/>
                <a:gd name="connsiteX11-89" fmla="*/ 273 w 10000"/>
                <a:gd name="connsiteY11-90" fmla="*/ 4841 h 10000"/>
                <a:gd name="connsiteX12-91" fmla="*/ 877 w 10000"/>
                <a:gd name="connsiteY12-92" fmla="*/ 3615 h 10000"/>
                <a:gd name="connsiteX13-93" fmla="*/ 3309 w 10000"/>
                <a:gd name="connsiteY13-94" fmla="*/ 2879 h 10000"/>
                <a:gd name="connsiteX14-95" fmla="*/ 2584 w 10000"/>
                <a:gd name="connsiteY14-96" fmla="*/ 2150 h 10000"/>
                <a:gd name="connsiteX15-97" fmla="*/ 4616 w 10000"/>
                <a:gd name="connsiteY15-98" fmla="*/ 41 h 10000"/>
                <a:gd name="connsiteX0-99" fmla="*/ 5947 w 10000"/>
                <a:gd name="connsiteY0-100" fmla="*/ 383 h 10000"/>
                <a:gd name="connsiteX1-101" fmla="*/ 8077 w 10000"/>
                <a:gd name="connsiteY1-102" fmla="*/ 21 h 10000"/>
                <a:gd name="connsiteX2-103" fmla="*/ 9169 w 10000"/>
                <a:gd name="connsiteY2-104" fmla="*/ 1105 h 10000"/>
                <a:gd name="connsiteX3-105" fmla="*/ 9790 w 10000"/>
                <a:gd name="connsiteY3-106" fmla="*/ 5549 h 10000"/>
                <a:gd name="connsiteX4-107" fmla="*/ 9808 w 10000"/>
                <a:gd name="connsiteY4-108" fmla="*/ 9491 h 10000"/>
                <a:gd name="connsiteX5-109" fmla="*/ 6169 w 10000"/>
                <a:gd name="connsiteY5-110" fmla="*/ 9785 h 10000"/>
                <a:gd name="connsiteX6-111" fmla="*/ 2432 w 10000"/>
                <a:gd name="connsiteY6-112" fmla="*/ 9627 h 10000"/>
                <a:gd name="connsiteX7-113" fmla="*/ 2157 w 10000"/>
                <a:gd name="connsiteY7-114" fmla="*/ 8145 h 10000"/>
                <a:gd name="connsiteX8-115" fmla="*/ 1101 w 10000"/>
                <a:gd name="connsiteY8-116" fmla="*/ 7490 h 10000"/>
                <a:gd name="connsiteX9-117" fmla="*/ 1420 w 10000"/>
                <a:gd name="connsiteY9-118" fmla="*/ 6335 h 10000"/>
                <a:gd name="connsiteX10-119" fmla="*/ 3362 w 10000"/>
                <a:gd name="connsiteY10-120" fmla="*/ 5328 h 10000"/>
                <a:gd name="connsiteX11-121" fmla="*/ 273 w 10000"/>
                <a:gd name="connsiteY11-122" fmla="*/ 4841 h 10000"/>
                <a:gd name="connsiteX12-123" fmla="*/ 877 w 10000"/>
                <a:gd name="connsiteY12-124" fmla="*/ 3615 h 10000"/>
                <a:gd name="connsiteX13-125" fmla="*/ 3309 w 10000"/>
                <a:gd name="connsiteY13-126" fmla="*/ 2879 h 10000"/>
                <a:gd name="connsiteX14-127" fmla="*/ 2584 w 10000"/>
                <a:gd name="connsiteY14-128" fmla="*/ 2150 h 10000"/>
                <a:gd name="connsiteX15-129" fmla="*/ 4585 w 10000"/>
                <a:gd name="connsiteY15-130" fmla="*/ 1102 h 10000"/>
                <a:gd name="connsiteX0-131" fmla="*/ 6629 w 10000"/>
                <a:gd name="connsiteY0-132" fmla="*/ 1108 h 9980"/>
                <a:gd name="connsiteX1-133" fmla="*/ 8077 w 10000"/>
                <a:gd name="connsiteY1-134" fmla="*/ 1 h 9980"/>
                <a:gd name="connsiteX2-135" fmla="*/ 9169 w 10000"/>
                <a:gd name="connsiteY2-136" fmla="*/ 1085 h 9980"/>
                <a:gd name="connsiteX3-137" fmla="*/ 9790 w 10000"/>
                <a:gd name="connsiteY3-138" fmla="*/ 5529 h 9980"/>
                <a:gd name="connsiteX4-139" fmla="*/ 9808 w 10000"/>
                <a:gd name="connsiteY4-140" fmla="*/ 9471 h 9980"/>
                <a:gd name="connsiteX5-141" fmla="*/ 6169 w 10000"/>
                <a:gd name="connsiteY5-142" fmla="*/ 9765 h 9980"/>
                <a:gd name="connsiteX6-143" fmla="*/ 2432 w 10000"/>
                <a:gd name="connsiteY6-144" fmla="*/ 9607 h 9980"/>
                <a:gd name="connsiteX7-145" fmla="*/ 2157 w 10000"/>
                <a:gd name="connsiteY7-146" fmla="*/ 8125 h 9980"/>
                <a:gd name="connsiteX8-147" fmla="*/ 1101 w 10000"/>
                <a:gd name="connsiteY8-148" fmla="*/ 7470 h 9980"/>
                <a:gd name="connsiteX9-149" fmla="*/ 1420 w 10000"/>
                <a:gd name="connsiteY9-150" fmla="*/ 6315 h 9980"/>
                <a:gd name="connsiteX10-151" fmla="*/ 3362 w 10000"/>
                <a:gd name="connsiteY10-152" fmla="*/ 5308 h 9980"/>
                <a:gd name="connsiteX11-153" fmla="*/ 273 w 10000"/>
                <a:gd name="connsiteY11-154" fmla="*/ 4821 h 9980"/>
                <a:gd name="connsiteX12-155" fmla="*/ 877 w 10000"/>
                <a:gd name="connsiteY12-156" fmla="*/ 3595 h 9980"/>
                <a:gd name="connsiteX13-157" fmla="*/ 3309 w 10000"/>
                <a:gd name="connsiteY13-158" fmla="*/ 2859 h 9980"/>
                <a:gd name="connsiteX14-159" fmla="*/ 2584 w 10000"/>
                <a:gd name="connsiteY14-160" fmla="*/ 2130 h 9980"/>
                <a:gd name="connsiteX15-161" fmla="*/ 4585 w 10000"/>
                <a:gd name="connsiteY15-162" fmla="*/ 1082 h 9980"/>
                <a:gd name="connsiteX0-163" fmla="*/ 6629 w 10000"/>
                <a:gd name="connsiteY0-164" fmla="*/ 347 h 9237"/>
                <a:gd name="connsiteX1-165" fmla="*/ 9169 w 10000"/>
                <a:gd name="connsiteY1-166" fmla="*/ 324 h 9237"/>
                <a:gd name="connsiteX2-167" fmla="*/ 9790 w 10000"/>
                <a:gd name="connsiteY2-168" fmla="*/ 4777 h 9237"/>
                <a:gd name="connsiteX3-169" fmla="*/ 9808 w 10000"/>
                <a:gd name="connsiteY3-170" fmla="*/ 8727 h 9237"/>
                <a:gd name="connsiteX4-171" fmla="*/ 6169 w 10000"/>
                <a:gd name="connsiteY4-172" fmla="*/ 9022 h 9237"/>
                <a:gd name="connsiteX5-173" fmla="*/ 2432 w 10000"/>
                <a:gd name="connsiteY5-174" fmla="*/ 8863 h 9237"/>
                <a:gd name="connsiteX6-175" fmla="*/ 2157 w 10000"/>
                <a:gd name="connsiteY6-176" fmla="*/ 7378 h 9237"/>
                <a:gd name="connsiteX7-177" fmla="*/ 1101 w 10000"/>
                <a:gd name="connsiteY7-178" fmla="*/ 6722 h 9237"/>
                <a:gd name="connsiteX8-179" fmla="*/ 1420 w 10000"/>
                <a:gd name="connsiteY8-180" fmla="*/ 5565 h 9237"/>
                <a:gd name="connsiteX9-181" fmla="*/ 3362 w 10000"/>
                <a:gd name="connsiteY9-182" fmla="*/ 4556 h 9237"/>
                <a:gd name="connsiteX10-183" fmla="*/ 273 w 10000"/>
                <a:gd name="connsiteY10-184" fmla="*/ 4068 h 9237"/>
                <a:gd name="connsiteX11-185" fmla="*/ 877 w 10000"/>
                <a:gd name="connsiteY11-186" fmla="*/ 2839 h 9237"/>
                <a:gd name="connsiteX12-187" fmla="*/ 3309 w 10000"/>
                <a:gd name="connsiteY12-188" fmla="*/ 2102 h 9237"/>
                <a:gd name="connsiteX13-189" fmla="*/ 2584 w 10000"/>
                <a:gd name="connsiteY13-190" fmla="*/ 1371 h 9237"/>
                <a:gd name="connsiteX14-191" fmla="*/ 4585 w 10000"/>
                <a:gd name="connsiteY14-192" fmla="*/ 321 h 9237"/>
                <a:gd name="connsiteX0-193" fmla="*/ 4737 w 10000"/>
                <a:gd name="connsiteY0-194" fmla="*/ 358 h 10006"/>
                <a:gd name="connsiteX1-195" fmla="*/ 9169 w 10000"/>
                <a:gd name="connsiteY1-196" fmla="*/ 357 h 10006"/>
                <a:gd name="connsiteX2-197" fmla="*/ 9790 w 10000"/>
                <a:gd name="connsiteY2-198" fmla="*/ 5178 h 10006"/>
                <a:gd name="connsiteX3-199" fmla="*/ 9808 w 10000"/>
                <a:gd name="connsiteY3-200" fmla="*/ 9454 h 10006"/>
                <a:gd name="connsiteX4-201" fmla="*/ 6169 w 10000"/>
                <a:gd name="connsiteY4-202" fmla="*/ 9773 h 10006"/>
                <a:gd name="connsiteX5-203" fmla="*/ 2432 w 10000"/>
                <a:gd name="connsiteY5-204" fmla="*/ 9601 h 10006"/>
                <a:gd name="connsiteX6-205" fmla="*/ 2157 w 10000"/>
                <a:gd name="connsiteY6-206" fmla="*/ 7993 h 10006"/>
                <a:gd name="connsiteX7-207" fmla="*/ 1101 w 10000"/>
                <a:gd name="connsiteY7-208" fmla="*/ 7283 h 10006"/>
                <a:gd name="connsiteX8-209" fmla="*/ 1420 w 10000"/>
                <a:gd name="connsiteY8-210" fmla="*/ 6031 h 10006"/>
                <a:gd name="connsiteX9-211" fmla="*/ 3362 w 10000"/>
                <a:gd name="connsiteY9-212" fmla="*/ 4938 h 10006"/>
                <a:gd name="connsiteX10-213" fmla="*/ 273 w 10000"/>
                <a:gd name="connsiteY10-214" fmla="*/ 4410 h 10006"/>
                <a:gd name="connsiteX11-215" fmla="*/ 877 w 10000"/>
                <a:gd name="connsiteY11-216" fmla="*/ 3080 h 10006"/>
                <a:gd name="connsiteX12-217" fmla="*/ 3309 w 10000"/>
                <a:gd name="connsiteY12-218" fmla="*/ 2282 h 10006"/>
                <a:gd name="connsiteX13-219" fmla="*/ 2584 w 10000"/>
                <a:gd name="connsiteY13-220" fmla="*/ 1490 h 10006"/>
                <a:gd name="connsiteX14-221" fmla="*/ 4585 w 10000"/>
                <a:gd name="connsiteY14-222" fmla="*/ 354 h 10006"/>
                <a:gd name="connsiteX0-223" fmla="*/ 4737 w 10000"/>
                <a:gd name="connsiteY0-224" fmla="*/ 358 h 10006"/>
                <a:gd name="connsiteX1-225" fmla="*/ 9169 w 10000"/>
                <a:gd name="connsiteY1-226" fmla="*/ 357 h 10006"/>
                <a:gd name="connsiteX2-227" fmla="*/ 9790 w 10000"/>
                <a:gd name="connsiteY2-228" fmla="*/ 5178 h 10006"/>
                <a:gd name="connsiteX3-229" fmla="*/ 9808 w 10000"/>
                <a:gd name="connsiteY3-230" fmla="*/ 9454 h 10006"/>
                <a:gd name="connsiteX4-231" fmla="*/ 6169 w 10000"/>
                <a:gd name="connsiteY4-232" fmla="*/ 9773 h 10006"/>
                <a:gd name="connsiteX5-233" fmla="*/ 2432 w 10000"/>
                <a:gd name="connsiteY5-234" fmla="*/ 9601 h 10006"/>
                <a:gd name="connsiteX6-235" fmla="*/ 2157 w 10000"/>
                <a:gd name="connsiteY6-236" fmla="*/ 7993 h 10006"/>
                <a:gd name="connsiteX7-237" fmla="*/ 1101 w 10000"/>
                <a:gd name="connsiteY7-238" fmla="*/ 7283 h 10006"/>
                <a:gd name="connsiteX8-239" fmla="*/ 1420 w 10000"/>
                <a:gd name="connsiteY8-240" fmla="*/ 6031 h 10006"/>
                <a:gd name="connsiteX9-241" fmla="*/ 3362 w 10000"/>
                <a:gd name="connsiteY9-242" fmla="*/ 4938 h 10006"/>
                <a:gd name="connsiteX10-243" fmla="*/ 273 w 10000"/>
                <a:gd name="connsiteY10-244" fmla="*/ 4410 h 10006"/>
                <a:gd name="connsiteX11-245" fmla="*/ 877 w 10000"/>
                <a:gd name="connsiteY11-246" fmla="*/ 3080 h 10006"/>
                <a:gd name="connsiteX12-247" fmla="*/ 3309 w 10000"/>
                <a:gd name="connsiteY12-248" fmla="*/ 2282 h 10006"/>
                <a:gd name="connsiteX13-249" fmla="*/ 2584 w 10000"/>
                <a:gd name="connsiteY13-250" fmla="*/ 1490 h 10006"/>
                <a:gd name="connsiteX14-251" fmla="*/ 4585 w 10000"/>
                <a:gd name="connsiteY14-252" fmla="*/ 354 h 10006"/>
                <a:gd name="connsiteX15-253" fmla="*/ 4737 w 10000"/>
                <a:gd name="connsiteY15-254" fmla="*/ 358 h 10006"/>
                <a:gd name="connsiteX0-255" fmla="*/ 4585 w 10000"/>
                <a:gd name="connsiteY0-256" fmla="*/ 0 h 9652"/>
                <a:gd name="connsiteX1-257" fmla="*/ 9169 w 10000"/>
                <a:gd name="connsiteY1-258" fmla="*/ 3 h 9652"/>
                <a:gd name="connsiteX2-259" fmla="*/ 9790 w 10000"/>
                <a:gd name="connsiteY2-260" fmla="*/ 4824 h 9652"/>
                <a:gd name="connsiteX3-261" fmla="*/ 9808 w 10000"/>
                <a:gd name="connsiteY3-262" fmla="*/ 9100 h 9652"/>
                <a:gd name="connsiteX4-263" fmla="*/ 6169 w 10000"/>
                <a:gd name="connsiteY4-264" fmla="*/ 9419 h 9652"/>
                <a:gd name="connsiteX5-265" fmla="*/ 2432 w 10000"/>
                <a:gd name="connsiteY5-266" fmla="*/ 9247 h 9652"/>
                <a:gd name="connsiteX6-267" fmla="*/ 2157 w 10000"/>
                <a:gd name="connsiteY6-268" fmla="*/ 7639 h 9652"/>
                <a:gd name="connsiteX7-269" fmla="*/ 1101 w 10000"/>
                <a:gd name="connsiteY7-270" fmla="*/ 6929 h 9652"/>
                <a:gd name="connsiteX8-271" fmla="*/ 1420 w 10000"/>
                <a:gd name="connsiteY8-272" fmla="*/ 5677 h 9652"/>
                <a:gd name="connsiteX9-273" fmla="*/ 3362 w 10000"/>
                <a:gd name="connsiteY9-274" fmla="*/ 4584 h 9652"/>
                <a:gd name="connsiteX10-275" fmla="*/ 273 w 10000"/>
                <a:gd name="connsiteY10-276" fmla="*/ 4056 h 9652"/>
                <a:gd name="connsiteX11-277" fmla="*/ 877 w 10000"/>
                <a:gd name="connsiteY11-278" fmla="*/ 2726 h 9652"/>
                <a:gd name="connsiteX12-279" fmla="*/ 3309 w 10000"/>
                <a:gd name="connsiteY12-280" fmla="*/ 1928 h 9652"/>
                <a:gd name="connsiteX13-281" fmla="*/ 2584 w 10000"/>
                <a:gd name="connsiteY13-282" fmla="*/ 1136 h 9652"/>
                <a:gd name="connsiteX14-283" fmla="*/ 4585 w 10000"/>
                <a:gd name="connsiteY14-284" fmla="*/ 0 h 9652"/>
                <a:gd name="connsiteX0-285" fmla="*/ 4585 w 10002"/>
                <a:gd name="connsiteY0-286" fmla="*/ 0 h 10001"/>
                <a:gd name="connsiteX1-287" fmla="*/ 8983 w 10002"/>
                <a:gd name="connsiteY1-288" fmla="*/ 1614 h 10001"/>
                <a:gd name="connsiteX2-289" fmla="*/ 9790 w 10002"/>
                <a:gd name="connsiteY2-290" fmla="*/ 4998 h 10001"/>
                <a:gd name="connsiteX3-291" fmla="*/ 9808 w 10002"/>
                <a:gd name="connsiteY3-292" fmla="*/ 9428 h 10001"/>
                <a:gd name="connsiteX4-293" fmla="*/ 6169 w 10002"/>
                <a:gd name="connsiteY4-294" fmla="*/ 9759 h 10001"/>
                <a:gd name="connsiteX5-295" fmla="*/ 2432 w 10002"/>
                <a:gd name="connsiteY5-296" fmla="*/ 9580 h 10001"/>
                <a:gd name="connsiteX6-297" fmla="*/ 2157 w 10002"/>
                <a:gd name="connsiteY6-298" fmla="*/ 7914 h 10001"/>
                <a:gd name="connsiteX7-299" fmla="*/ 1101 w 10002"/>
                <a:gd name="connsiteY7-300" fmla="*/ 7179 h 10001"/>
                <a:gd name="connsiteX8-301" fmla="*/ 1420 w 10002"/>
                <a:gd name="connsiteY8-302" fmla="*/ 5882 h 10001"/>
                <a:gd name="connsiteX9-303" fmla="*/ 3362 w 10002"/>
                <a:gd name="connsiteY9-304" fmla="*/ 4749 h 10001"/>
                <a:gd name="connsiteX10-305" fmla="*/ 273 w 10002"/>
                <a:gd name="connsiteY10-306" fmla="*/ 4202 h 10001"/>
                <a:gd name="connsiteX11-307" fmla="*/ 877 w 10002"/>
                <a:gd name="connsiteY11-308" fmla="*/ 2824 h 10001"/>
                <a:gd name="connsiteX12-309" fmla="*/ 3309 w 10002"/>
                <a:gd name="connsiteY12-310" fmla="*/ 1998 h 10001"/>
                <a:gd name="connsiteX13-311" fmla="*/ 2584 w 10002"/>
                <a:gd name="connsiteY13-312" fmla="*/ 1177 h 10001"/>
                <a:gd name="connsiteX14-313" fmla="*/ 4585 w 10002"/>
                <a:gd name="connsiteY14-314" fmla="*/ 0 h 10001"/>
                <a:gd name="connsiteX0-315" fmla="*/ 4532 w 10002"/>
                <a:gd name="connsiteY0-316" fmla="*/ 525 h 8980"/>
                <a:gd name="connsiteX1-317" fmla="*/ 8983 w 10002"/>
                <a:gd name="connsiteY1-318" fmla="*/ 593 h 8980"/>
                <a:gd name="connsiteX2-319" fmla="*/ 9790 w 10002"/>
                <a:gd name="connsiteY2-320" fmla="*/ 3977 h 8980"/>
                <a:gd name="connsiteX3-321" fmla="*/ 9808 w 10002"/>
                <a:gd name="connsiteY3-322" fmla="*/ 8407 h 8980"/>
                <a:gd name="connsiteX4-323" fmla="*/ 6169 w 10002"/>
                <a:gd name="connsiteY4-324" fmla="*/ 8738 h 8980"/>
                <a:gd name="connsiteX5-325" fmla="*/ 2432 w 10002"/>
                <a:gd name="connsiteY5-326" fmla="*/ 8559 h 8980"/>
                <a:gd name="connsiteX6-327" fmla="*/ 2157 w 10002"/>
                <a:gd name="connsiteY6-328" fmla="*/ 6893 h 8980"/>
                <a:gd name="connsiteX7-329" fmla="*/ 1101 w 10002"/>
                <a:gd name="connsiteY7-330" fmla="*/ 6158 h 8980"/>
                <a:gd name="connsiteX8-331" fmla="*/ 1420 w 10002"/>
                <a:gd name="connsiteY8-332" fmla="*/ 4861 h 8980"/>
                <a:gd name="connsiteX9-333" fmla="*/ 3362 w 10002"/>
                <a:gd name="connsiteY9-334" fmla="*/ 3728 h 8980"/>
                <a:gd name="connsiteX10-335" fmla="*/ 273 w 10002"/>
                <a:gd name="connsiteY10-336" fmla="*/ 3181 h 8980"/>
                <a:gd name="connsiteX11-337" fmla="*/ 877 w 10002"/>
                <a:gd name="connsiteY11-338" fmla="*/ 1803 h 8980"/>
                <a:gd name="connsiteX12-339" fmla="*/ 3309 w 10002"/>
                <a:gd name="connsiteY12-340" fmla="*/ 977 h 8980"/>
                <a:gd name="connsiteX13-341" fmla="*/ 2584 w 10002"/>
                <a:gd name="connsiteY13-342" fmla="*/ 156 h 8980"/>
                <a:gd name="connsiteX14-343" fmla="*/ 4532 w 10002"/>
                <a:gd name="connsiteY14-344" fmla="*/ 525 h 8980"/>
                <a:gd name="connsiteX0-345" fmla="*/ 4531 w 10000"/>
                <a:gd name="connsiteY0-346" fmla="*/ 249 h 9664"/>
                <a:gd name="connsiteX1-347" fmla="*/ 8981 w 10000"/>
                <a:gd name="connsiteY1-348" fmla="*/ 324 h 9664"/>
                <a:gd name="connsiteX2-349" fmla="*/ 9788 w 10000"/>
                <a:gd name="connsiteY2-350" fmla="*/ 4093 h 9664"/>
                <a:gd name="connsiteX3-351" fmla="*/ 9806 w 10000"/>
                <a:gd name="connsiteY3-352" fmla="*/ 9026 h 9664"/>
                <a:gd name="connsiteX4-353" fmla="*/ 6168 w 10000"/>
                <a:gd name="connsiteY4-354" fmla="*/ 9395 h 9664"/>
                <a:gd name="connsiteX5-355" fmla="*/ 2432 w 10000"/>
                <a:gd name="connsiteY5-356" fmla="*/ 9195 h 9664"/>
                <a:gd name="connsiteX6-357" fmla="*/ 2157 w 10000"/>
                <a:gd name="connsiteY6-358" fmla="*/ 7340 h 9664"/>
                <a:gd name="connsiteX7-359" fmla="*/ 1101 w 10000"/>
                <a:gd name="connsiteY7-360" fmla="*/ 6521 h 9664"/>
                <a:gd name="connsiteX8-361" fmla="*/ 1420 w 10000"/>
                <a:gd name="connsiteY8-362" fmla="*/ 5077 h 9664"/>
                <a:gd name="connsiteX9-363" fmla="*/ 3361 w 10000"/>
                <a:gd name="connsiteY9-364" fmla="*/ 3815 h 9664"/>
                <a:gd name="connsiteX10-365" fmla="*/ 273 w 10000"/>
                <a:gd name="connsiteY10-366" fmla="*/ 3206 h 9664"/>
                <a:gd name="connsiteX11-367" fmla="*/ 877 w 10000"/>
                <a:gd name="connsiteY11-368" fmla="*/ 1672 h 9664"/>
                <a:gd name="connsiteX12-369" fmla="*/ 3308 w 10000"/>
                <a:gd name="connsiteY12-370" fmla="*/ 752 h 9664"/>
                <a:gd name="connsiteX13-371" fmla="*/ 4531 w 10000"/>
                <a:gd name="connsiteY13-372" fmla="*/ 249 h 9664"/>
                <a:gd name="connsiteX0-373" fmla="*/ 4531 w 10000"/>
                <a:gd name="connsiteY0-374" fmla="*/ 304 h 10046"/>
                <a:gd name="connsiteX1-375" fmla="*/ 8981 w 10000"/>
                <a:gd name="connsiteY1-376" fmla="*/ 381 h 10046"/>
                <a:gd name="connsiteX2-377" fmla="*/ 9788 w 10000"/>
                <a:gd name="connsiteY2-378" fmla="*/ 4281 h 10046"/>
                <a:gd name="connsiteX3-379" fmla="*/ 9806 w 10000"/>
                <a:gd name="connsiteY3-380" fmla="*/ 9386 h 10046"/>
                <a:gd name="connsiteX4-381" fmla="*/ 6168 w 10000"/>
                <a:gd name="connsiteY4-382" fmla="*/ 9768 h 10046"/>
                <a:gd name="connsiteX5-383" fmla="*/ 2432 w 10000"/>
                <a:gd name="connsiteY5-384" fmla="*/ 9561 h 10046"/>
                <a:gd name="connsiteX6-385" fmla="*/ 2157 w 10000"/>
                <a:gd name="connsiteY6-386" fmla="*/ 7641 h 10046"/>
                <a:gd name="connsiteX7-387" fmla="*/ 1101 w 10000"/>
                <a:gd name="connsiteY7-388" fmla="*/ 6794 h 10046"/>
                <a:gd name="connsiteX8-389" fmla="*/ 1420 w 10000"/>
                <a:gd name="connsiteY8-390" fmla="*/ 5300 h 10046"/>
                <a:gd name="connsiteX9-391" fmla="*/ 3361 w 10000"/>
                <a:gd name="connsiteY9-392" fmla="*/ 3994 h 10046"/>
                <a:gd name="connsiteX10-393" fmla="*/ 273 w 10000"/>
                <a:gd name="connsiteY10-394" fmla="*/ 3363 h 10046"/>
                <a:gd name="connsiteX11-395" fmla="*/ 877 w 10000"/>
                <a:gd name="connsiteY11-396" fmla="*/ 1776 h 10046"/>
                <a:gd name="connsiteX12-397" fmla="*/ 4531 w 10000"/>
                <a:gd name="connsiteY12-398" fmla="*/ 304 h 10046"/>
                <a:gd name="connsiteX0-399" fmla="*/ 4258 w 9727"/>
                <a:gd name="connsiteY0-400" fmla="*/ 396 h 10138"/>
                <a:gd name="connsiteX1-401" fmla="*/ 8708 w 9727"/>
                <a:gd name="connsiteY1-402" fmla="*/ 473 h 10138"/>
                <a:gd name="connsiteX2-403" fmla="*/ 9515 w 9727"/>
                <a:gd name="connsiteY2-404" fmla="*/ 4373 h 10138"/>
                <a:gd name="connsiteX3-405" fmla="*/ 9533 w 9727"/>
                <a:gd name="connsiteY3-406" fmla="*/ 9478 h 10138"/>
                <a:gd name="connsiteX4-407" fmla="*/ 5895 w 9727"/>
                <a:gd name="connsiteY4-408" fmla="*/ 9860 h 10138"/>
                <a:gd name="connsiteX5-409" fmla="*/ 2159 w 9727"/>
                <a:gd name="connsiteY5-410" fmla="*/ 9653 h 10138"/>
                <a:gd name="connsiteX6-411" fmla="*/ 1884 w 9727"/>
                <a:gd name="connsiteY6-412" fmla="*/ 7733 h 10138"/>
                <a:gd name="connsiteX7-413" fmla="*/ 828 w 9727"/>
                <a:gd name="connsiteY7-414" fmla="*/ 6886 h 10138"/>
                <a:gd name="connsiteX8-415" fmla="*/ 1147 w 9727"/>
                <a:gd name="connsiteY8-416" fmla="*/ 5392 h 10138"/>
                <a:gd name="connsiteX9-417" fmla="*/ 3088 w 9727"/>
                <a:gd name="connsiteY9-418" fmla="*/ 4086 h 10138"/>
                <a:gd name="connsiteX10-419" fmla="*/ 0 w 9727"/>
                <a:gd name="connsiteY10-420" fmla="*/ 3455 h 10138"/>
                <a:gd name="connsiteX11-421" fmla="*/ 4258 w 9727"/>
                <a:gd name="connsiteY11-422" fmla="*/ 396 h 10138"/>
                <a:gd name="connsiteX0-423" fmla="*/ 3723 w 10002"/>
                <a:gd name="connsiteY0-424" fmla="*/ 1054 h 9673"/>
                <a:gd name="connsiteX1-425" fmla="*/ 8954 w 10002"/>
                <a:gd name="connsiteY1-426" fmla="*/ 140 h 9673"/>
                <a:gd name="connsiteX2-427" fmla="*/ 9784 w 10002"/>
                <a:gd name="connsiteY2-428" fmla="*/ 3986 h 9673"/>
                <a:gd name="connsiteX3-429" fmla="*/ 9803 w 10002"/>
                <a:gd name="connsiteY3-430" fmla="*/ 9022 h 9673"/>
                <a:gd name="connsiteX4-431" fmla="*/ 6062 w 10002"/>
                <a:gd name="connsiteY4-432" fmla="*/ 9399 h 9673"/>
                <a:gd name="connsiteX5-433" fmla="*/ 2222 w 10002"/>
                <a:gd name="connsiteY5-434" fmla="*/ 9195 h 9673"/>
                <a:gd name="connsiteX6-435" fmla="*/ 1939 w 10002"/>
                <a:gd name="connsiteY6-436" fmla="*/ 7301 h 9673"/>
                <a:gd name="connsiteX7-437" fmla="*/ 853 w 10002"/>
                <a:gd name="connsiteY7-438" fmla="*/ 6465 h 9673"/>
                <a:gd name="connsiteX8-439" fmla="*/ 1181 w 10002"/>
                <a:gd name="connsiteY8-440" fmla="*/ 4992 h 9673"/>
                <a:gd name="connsiteX9-441" fmla="*/ 3177 w 10002"/>
                <a:gd name="connsiteY9-442" fmla="*/ 3703 h 9673"/>
                <a:gd name="connsiteX10-443" fmla="*/ 2 w 10002"/>
                <a:gd name="connsiteY10-444" fmla="*/ 3081 h 9673"/>
                <a:gd name="connsiteX11-445" fmla="*/ 3723 w 10002"/>
                <a:gd name="connsiteY11-446" fmla="*/ 1054 h 9673"/>
                <a:gd name="connsiteX0-447" fmla="*/ 3722 w 10065"/>
                <a:gd name="connsiteY0-448" fmla="*/ 1394 h 10303"/>
                <a:gd name="connsiteX1-449" fmla="*/ 7721 w 10065"/>
                <a:gd name="connsiteY1-450" fmla="*/ 116 h 10303"/>
                <a:gd name="connsiteX2-451" fmla="*/ 9782 w 10065"/>
                <a:gd name="connsiteY2-452" fmla="*/ 4425 h 10303"/>
                <a:gd name="connsiteX3-453" fmla="*/ 9801 w 10065"/>
                <a:gd name="connsiteY3-454" fmla="*/ 9631 h 10303"/>
                <a:gd name="connsiteX4-455" fmla="*/ 6061 w 10065"/>
                <a:gd name="connsiteY4-456" fmla="*/ 10021 h 10303"/>
                <a:gd name="connsiteX5-457" fmla="*/ 2222 w 10065"/>
                <a:gd name="connsiteY5-458" fmla="*/ 9810 h 10303"/>
                <a:gd name="connsiteX6-459" fmla="*/ 1939 w 10065"/>
                <a:gd name="connsiteY6-460" fmla="*/ 7852 h 10303"/>
                <a:gd name="connsiteX7-461" fmla="*/ 853 w 10065"/>
                <a:gd name="connsiteY7-462" fmla="*/ 6988 h 10303"/>
                <a:gd name="connsiteX8-463" fmla="*/ 1181 w 10065"/>
                <a:gd name="connsiteY8-464" fmla="*/ 5465 h 10303"/>
                <a:gd name="connsiteX9-465" fmla="*/ 3176 w 10065"/>
                <a:gd name="connsiteY9-466" fmla="*/ 4132 h 10303"/>
                <a:gd name="connsiteX10-467" fmla="*/ 2 w 10065"/>
                <a:gd name="connsiteY10-468" fmla="*/ 3489 h 10303"/>
                <a:gd name="connsiteX11-469" fmla="*/ 3722 w 10065"/>
                <a:gd name="connsiteY11-470" fmla="*/ 1394 h 10303"/>
                <a:gd name="connsiteX0-471" fmla="*/ 3722 w 10634"/>
                <a:gd name="connsiteY0-472" fmla="*/ 1287 h 10196"/>
                <a:gd name="connsiteX1-473" fmla="*/ 7721 w 10634"/>
                <a:gd name="connsiteY1-474" fmla="*/ 9 h 10196"/>
                <a:gd name="connsiteX2-475" fmla="*/ 10563 w 10634"/>
                <a:gd name="connsiteY2-476" fmla="*/ 1900 h 10196"/>
                <a:gd name="connsiteX3-477" fmla="*/ 9782 w 10634"/>
                <a:gd name="connsiteY3-478" fmla="*/ 4318 h 10196"/>
                <a:gd name="connsiteX4-479" fmla="*/ 9801 w 10634"/>
                <a:gd name="connsiteY4-480" fmla="*/ 9524 h 10196"/>
                <a:gd name="connsiteX5-481" fmla="*/ 6061 w 10634"/>
                <a:gd name="connsiteY5-482" fmla="*/ 9914 h 10196"/>
                <a:gd name="connsiteX6-483" fmla="*/ 2222 w 10634"/>
                <a:gd name="connsiteY6-484" fmla="*/ 9703 h 10196"/>
                <a:gd name="connsiteX7-485" fmla="*/ 1939 w 10634"/>
                <a:gd name="connsiteY7-486" fmla="*/ 7745 h 10196"/>
                <a:gd name="connsiteX8-487" fmla="*/ 853 w 10634"/>
                <a:gd name="connsiteY8-488" fmla="*/ 6881 h 10196"/>
                <a:gd name="connsiteX9-489" fmla="*/ 1181 w 10634"/>
                <a:gd name="connsiteY9-490" fmla="*/ 5358 h 10196"/>
                <a:gd name="connsiteX10-491" fmla="*/ 3176 w 10634"/>
                <a:gd name="connsiteY10-492" fmla="*/ 4025 h 10196"/>
                <a:gd name="connsiteX11-493" fmla="*/ 2 w 10634"/>
                <a:gd name="connsiteY11-494" fmla="*/ 3382 h 10196"/>
                <a:gd name="connsiteX12-495" fmla="*/ 3722 w 10634"/>
                <a:gd name="connsiteY12-496" fmla="*/ 1287 h 10196"/>
                <a:gd name="connsiteX0-497" fmla="*/ 3722 w 13835"/>
                <a:gd name="connsiteY0-498" fmla="*/ 1287 h 10140"/>
                <a:gd name="connsiteX1-499" fmla="*/ 7721 w 13835"/>
                <a:gd name="connsiteY1-500" fmla="*/ 9 h 10140"/>
                <a:gd name="connsiteX2-501" fmla="*/ 10563 w 13835"/>
                <a:gd name="connsiteY2-502" fmla="*/ 1900 h 10140"/>
                <a:gd name="connsiteX3-503" fmla="*/ 13832 w 13835"/>
                <a:gd name="connsiteY3-504" fmla="*/ 3116 h 10140"/>
                <a:gd name="connsiteX4-505" fmla="*/ 9801 w 13835"/>
                <a:gd name="connsiteY4-506" fmla="*/ 9524 h 10140"/>
                <a:gd name="connsiteX5-507" fmla="*/ 6061 w 13835"/>
                <a:gd name="connsiteY5-508" fmla="*/ 9914 h 10140"/>
                <a:gd name="connsiteX6-509" fmla="*/ 2222 w 13835"/>
                <a:gd name="connsiteY6-510" fmla="*/ 9703 h 10140"/>
                <a:gd name="connsiteX7-511" fmla="*/ 1939 w 13835"/>
                <a:gd name="connsiteY7-512" fmla="*/ 7745 h 10140"/>
                <a:gd name="connsiteX8-513" fmla="*/ 853 w 13835"/>
                <a:gd name="connsiteY8-514" fmla="*/ 6881 h 10140"/>
                <a:gd name="connsiteX9-515" fmla="*/ 1181 w 13835"/>
                <a:gd name="connsiteY9-516" fmla="*/ 5358 h 10140"/>
                <a:gd name="connsiteX10-517" fmla="*/ 3176 w 13835"/>
                <a:gd name="connsiteY10-518" fmla="*/ 4025 h 10140"/>
                <a:gd name="connsiteX11-519" fmla="*/ 2 w 13835"/>
                <a:gd name="connsiteY11-520" fmla="*/ 3382 h 10140"/>
                <a:gd name="connsiteX12-521" fmla="*/ 3722 w 13835"/>
                <a:gd name="connsiteY12-522" fmla="*/ 1287 h 10140"/>
                <a:gd name="connsiteX0-523" fmla="*/ 3722 w 13845"/>
                <a:gd name="connsiteY0-524" fmla="*/ 1279 h 10132"/>
                <a:gd name="connsiteX1-525" fmla="*/ 7721 w 13845"/>
                <a:gd name="connsiteY1-526" fmla="*/ 1 h 10132"/>
                <a:gd name="connsiteX2-527" fmla="*/ 11138 w 13845"/>
                <a:gd name="connsiteY2-528" fmla="*/ 1406 h 10132"/>
                <a:gd name="connsiteX3-529" fmla="*/ 13832 w 13845"/>
                <a:gd name="connsiteY3-530" fmla="*/ 3108 h 10132"/>
                <a:gd name="connsiteX4-531" fmla="*/ 9801 w 13845"/>
                <a:gd name="connsiteY4-532" fmla="*/ 9516 h 10132"/>
                <a:gd name="connsiteX5-533" fmla="*/ 6061 w 13845"/>
                <a:gd name="connsiteY5-534" fmla="*/ 9906 h 10132"/>
                <a:gd name="connsiteX6-535" fmla="*/ 2222 w 13845"/>
                <a:gd name="connsiteY6-536" fmla="*/ 9695 h 10132"/>
                <a:gd name="connsiteX7-537" fmla="*/ 1939 w 13845"/>
                <a:gd name="connsiteY7-538" fmla="*/ 7737 h 10132"/>
                <a:gd name="connsiteX8-539" fmla="*/ 853 w 13845"/>
                <a:gd name="connsiteY8-540" fmla="*/ 6873 h 10132"/>
                <a:gd name="connsiteX9-541" fmla="*/ 1181 w 13845"/>
                <a:gd name="connsiteY9-542" fmla="*/ 5350 h 10132"/>
                <a:gd name="connsiteX10-543" fmla="*/ 3176 w 13845"/>
                <a:gd name="connsiteY10-544" fmla="*/ 4017 h 10132"/>
                <a:gd name="connsiteX11-545" fmla="*/ 2 w 13845"/>
                <a:gd name="connsiteY11-546" fmla="*/ 3374 h 10132"/>
                <a:gd name="connsiteX12-547" fmla="*/ 3722 w 13845"/>
                <a:gd name="connsiteY12-548" fmla="*/ 1279 h 10132"/>
                <a:gd name="connsiteX0-549" fmla="*/ 3722 w 13832"/>
                <a:gd name="connsiteY0-550" fmla="*/ 1292 h 10145"/>
                <a:gd name="connsiteX1-551" fmla="*/ 7721 w 13832"/>
                <a:gd name="connsiteY1-552" fmla="*/ 14 h 10145"/>
                <a:gd name="connsiteX2-553" fmla="*/ 9907 w 13832"/>
                <a:gd name="connsiteY2-554" fmla="*/ 856 h 10145"/>
                <a:gd name="connsiteX3-555" fmla="*/ 13832 w 13832"/>
                <a:gd name="connsiteY3-556" fmla="*/ 3121 h 10145"/>
                <a:gd name="connsiteX4-557" fmla="*/ 9801 w 13832"/>
                <a:gd name="connsiteY4-558" fmla="*/ 9529 h 10145"/>
                <a:gd name="connsiteX5-559" fmla="*/ 6061 w 13832"/>
                <a:gd name="connsiteY5-560" fmla="*/ 9919 h 10145"/>
                <a:gd name="connsiteX6-561" fmla="*/ 2222 w 13832"/>
                <a:gd name="connsiteY6-562" fmla="*/ 9708 h 10145"/>
                <a:gd name="connsiteX7-563" fmla="*/ 1939 w 13832"/>
                <a:gd name="connsiteY7-564" fmla="*/ 7750 h 10145"/>
                <a:gd name="connsiteX8-565" fmla="*/ 853 w 13832"/>
                <a:gd name="connsiteY8-566" fmla="*/ 6886 h 10145"/>
                <a:gd name="connsiteX9-567" fmla="*/ 1181 w 13832"/>
                <a:gd name="connsiteY9-568" fmla="*/ 5363 h 10145"/>
                <a:gd name="connsiteX10-569" fmla="*/ 3176 w 13832"/>
                <a:gd name="connsiteY10-570" fmla="*/ 4030 h 10145"/>
                <a:gd name="connsiteX11-571" fmla="*/ 2 w 13832"/>
                <a:gd name="connsiteY11-572" fmla="*/ 3387 h 10145"/>
                <a:gd name="connsiteX12-573" fmla="*/ 3722 w 13832"/>
                <a:gd name="connsiteY12-574" fmla="*/ 1292 h 10145"/>
                <a:gd name="connsiteX0-575" fmla="*/ 3722 w 13832"/>
                <a:gd name="connsiteY0-576" fmla="*/ 1292 h 10145"/>
                <a:gd name="connsiteX1-577" fmla="*/ 7721 w 13832"/>
                <a:gd name="connsiteY1-578" fmla="*/ 14 h 10145"/>
                <a:gd name="connsiteX2-579" fmla="*/ 9907 w 13832"/>
                <a:gd name="connsiteY2-580" fmla="*/ 856 h 10145"/>
                <a:gd name="connsiteX3-581" fmla="*/ 13832 w 13832"/>
                <a:gd name="connsiteY3-582" fmla="*/ 3121 h 10145"/>
                <a:gd name="connsiteX4-583" fmla="*/ 9801 w 13832"/>
                <a:gd name="connsiteY4-584" fmla="*/ 9529 h 10145"/>
                <a:gd name="connsiteX5-585" fmla="*/ 6061 w 13832"/>
                <a:gd name="connsiteY5-586" fmla="*/ 9919 h 10145"/>
                <a:gd name="connsiteX6-587" fmla="*/ 2222 w 13832"/>
                <a:gd name="connsiteY6-588" fmla="*/ 9708 h 10145"/>
                <a:gd name="connsiteX7-589" fmla="*/ 1939 w 13832"/>
                <a:gd name="connsiteY7-590" fmla="*/ 7750 h 10145"/>
                <a:gd name="connsiteX8-591" fmla="*/ 853 w 13832"/>
                <a:gd name="connsiteY8-592" fmla="*/ 6886 h 10145"/>
                <a:gd name="connsiteX9-593" fmla="*/ 1181 w 13832"/>
                <a:gd name="connsiteY9-594" fmla="*/ 5363 h 10145"/>
                <a:gd name="connsiteX10-595" fmla="*/ 3176 w 13832"/>
                <a:gd name="connsiteY10-596" fmla="*/ 4030 h 10145"/>
                <a:gd name="connsiteX11-597" fmla="*/ 2 w 13832"/>
                <a:gd name="connsiteY11-598" fmla="*/ 3387 h 10145"/>
                <a:gd name="connsiteX12-599" fmla="*/ 3722 w 13832"/>
                <a:gd name="connsiteY12-600" fmla="*/ 1292 h 10145"/>
                <a:gd name="connsiteX0-601" fmla="*/ 3722 w 13834"/>
                <a:gd name="connsiteY0-602" fmla="*/ 1313 h 10166"/>
                <a:gd name="connsiteX1-603" fmla="*/ 7721 w 13834"/>
                <a:gd name="connsiteY1-604" fmla="*/ 35 h 10166"/>
                <a:gd name="connsiteX2-605" fmla="*/ 10290 w 13834"/>
                <a:gd name="connsiteY2-606" fmla="*/ 724 h 10166"/>
                <a:gd name="connsiteX3-607" fmla="*/ 13832 w 13834"/>
                <a:gd name="connsiteY3-608" fmla="*/ 3142 h 10166"/>
                <a:gd name="connsiteX4-609" fmla="*/ 9801 w 13834"/>
                <a:gd name="connsiteY4-610" fmla="*/ 9550 h 10166"/>
                <a:gd name="connsiteX5-611" fmla="*/ 6061 w 13834"/>
                <a:gd name="connsiteY5-612" fmla="*/ 9940 h 10166"/>
                <a:gd name="connsiteX6-613" fmla="*/ 2222 w 13834"/>
                <a:gd name="connsiteY6-614" fmla="*/ 9729 h 10166"/>
                <a:gd name="connsiteX7-615" fmla="*/ 1939 w 13834"/>
                <a:gd name="connsiteY7-616" fmla="*/ 7771 h 10166"/>
                <a:gd name="connsiteX8-617" fmla="*/ 853 w 13834"/>
                <a:gd name="connsiteY8-618" fmla="*/ 6907 h 10166"/>
                <a:gd name="connsiteX9-619" fmla="*/ 1181 w 13834"/>
                <a:gd name="connsiteY9-620" fmla="*/ 5384 h 10166"/>
                <a:gd name="connsiteX10-621" fmla="*/ 3176 w 13834"/>
                <a:gd name="connsiteY10-622" fmla="*/ 4051 h 10166"/>
                <a:gd name="connsiteX11-623" fmla="*/ 2 w 13834"/>
                <a:gd name="connsiteY11-624" fmla="*/ 3408 h 10166"/>
                <a:gd name="connsiteX12-625" fmla="*/ 3722 w 13834"/>
                <a:gd name="connsiteY12-626" fmla="*/ 1313 h 10166"/>
                <a:gd name="connsiteX0-627" fmla="*/ 3722 w 13834"/>
                <a:gd name="connsiteY0-628" fmla="*/ 1302 h 10155"/>
                <a:gd name="connsiteX1-629" fmla="*/ 7721 w 13834"/>
                <a:gd name="connsiteY1-630" fmla="*/ 24 h 10155"/>
                <a:gd name="connsiteX2-631" fmla="*/ 10290 w 13834"/>
                <a:gd name="connsiteY2-632" fmla="*/ 713 h 10155"/>
                <a:gd name="connsiteX3-633" fmla="*/ 13832 w 13834"/>
                <a:gd name="connsiteY3-634" fmla="*/ 3131 h 10155"/>
                <a:gd name="connsiteX4-635" fmla="*/ 9801 w 13834"/>
                <a:gd name="connsiteY4-636" fmla="*/ 9539 h 10155"/>
                <a:gd name="connsiteX5-637" fmla="*/ 6061 w 13834"/>
                <a:gd name="connsiteY5-638" fmla="*/ 9929 h 10155"/>
                <a:gd name="connsiteX6-639" fmla="*/ 2222 w 13834"/>
                <a:gd name="connsiteY6-640" fmla="*/ 9718 h 10155"/>
                <a:gd name="connsiteX7-641" fmla="*/ 1939 w 13834"/>
                <a:gd name="connsiteY7-642" fmla="*/ 7760 h 10155"/>
                <a:gd name="connsiteX8-643" fmla="*/ 853 w 13834"/>
                <a:gd name="connsiteY8-644" fmla="*/ 6896 h 10155"/>
                <a:gd name="connsiteX9-645" fmla="*/ 1181 w 13834"/>
                <a:gd name="connsiteY9-646" fmla="*/ 5373 h 10155"/>
                <a:gd name="connsiteX10-647" fmla="*/ 3176 w 13834"/>
                <a:gd name="connsiteY10-648" fmla="*/ 4040 h 10155"/>
                <a:gd name="connsiteX11-649" fmla="*/ 2 w 13834"/>
                <a:gd name="connsiteY11-650" fmla="*/ 3397 h 10155"/>
                <a:gd name="connsiteX12-651" fmla="*/ 3722 w 13834"/>
                <a:gd name="connsiteY12-652" fmla="*/ 1302 h 10155"/>
                <a:gd name="connsiteX0-653" fmla="*/ 3722 w 13998"/>
                <a:gd name="connsiteY0-654" fmla="*/ 1302 h 10188"/>
                <a:gd name="connsiteX1-655" fmla="*/ 7721 w 13998"/>
                <a:gd name="connsiteY1-656" fmla="*/ 24 h 10188"/>
                <a:gd name="connsiteX2-657" fmla="*/ 10290 w 13998"/>
                <a:gd name="connsiteY2-658" fmla="*/ 713 h 10188"/>
                <a:gd name="connsiteX3-659" fmla="*/ 13996 w 13998"/>
                <a:gd name="connsiteY3-660" fmla="*/ 2671 h 10188"/>
                <a:gd name="connsiteX4-661" fmla="*/ 9801 w 13998"/>
                <a:gd name="connsiteY4-662" fmla="*/ 9539 h 10188"/>
                <a:gd name="connsiteX5-663" fmla="*/ 6061 w 13998"/>
                <a:gd name="connsiteY5-664" fmla="*/ 9929 h 10188"/>
                <a:gd name="connsiteX6-665" fmla="*/ 2222 w 13998"/>
                <a:gd name="connsiteY6-666" fmla="*/ 9718 h 10188"/>
                <a:gd name="connsiteX7-667" fmla="*/ 1939 w 13998"/>
                <a:gd name="connsiteY7-668" fmla="*/ 7760 h 10188"/>
                <a:gd name="connsiteX8-669" fmla="*/ 853 w 13998"/>
                <a:gd name="connsiteY8-670" fmla="*/ 6896 h 10188"/>
                <a:gd name="connsiteX9-671" fmla="*/ 1181 w 13998"/>
                <a:gd name="connsiteY9-672" fmla="*/ 5373 h 10188"/>
                <a:gd name="connsiteX10-673" fmla="*/ 3176 w 13998"/>
                <a:gd name="connsiteY10-674" fmla="*/ 4040 h 10188"/>
                <a:gd name="connsiteX11-675" fmla="*/ 2 w 13998"/>
                <a:gd name="connsiteY11-676" fmla="*/ 3397 h 10188"/>
                <a:gd name="connsiteX12-677" fmla="*/ 3722 w 13998"/>
                <a:gd name="connsiteY12-678" fmla="*/ 1302 h 10188"/>
                <a:gd name="connsiteX0-679" fmla="*/ 3722 w 14199"/>
                <a:gd name="connsiteY0-680" fmla="*/ 1302 h 10185"/>
                <a:gd name="connsiteX1-681" fmla="*/ 7721 w 14199"/>
                <a:gd name="connsiteY1-682" fmla="*/ 24 h 10185"/>
                <a:gd name="connsiteX2-683" fmla="*/ 10290 w 14199"/>
                <a:gd name="connsiteY2-684" fmla="*/ 713 h 10185"/>
                <a:gd name="connsiteX3-685" fmla="*/ 13996 w 14199"/>
                <a:gd name="connsiteY3-686" fmla="*/ 2671 h 10185"/>
                <a:gd name="connsiteX4-687" fmla="*/ 12893 w 14199"/>
                <a:gd name="connsiteY4-688" fmla="*/ 6853 h 10185"/>
                <a:gd name="connsiteX5-689" fmla="*/ 6061 w 14199"/>
                <a:gd name="connsiteY5-690" fmla="*/ 9929 h 10185"/>
                <a:gd name="connsiteX6-691" fmla="*/ 2222 w 14199"/>
                <a:gd name="connsiteY6-692" fmla="*/ 9718 h 10185"/>
                <a:gd name="connsiteX7-693" fmla="*/ 1939 w 14199"/>
                <a:gd name="connsiteY7-694" fmla="*/ 7760 h 10185"/>
                <a:gd name="connsiteX8-695" fmla="*/ 853 w 14199"/>
                <a:gd name="connsiteY8-696" fmla="*/ 6896 h 10185"/>
                <a:gd name="connsiteX9-697" fmla="*/ 1181 w 14199"/>
                <a:gd name="connsiteY9-698" fmla="*/ 5373 h 10185"/>
                <a:gd name="connsiteX10-699" fmla="*/ 3176 w 14199"/>
                <a:gd name="connsiteY10-700" fmla="*/ 4040 h 10185"/>
                <a:gd name="connsiteX11-701" fmla="*/ 2 w 14199"/>
                <a:gd name="connsiteY11-702" fmla="*/ 3397 h 10185"/>
                <a:gd name="connsiteX12-703" fmla="*/ 3722 w 14199"/>
                <a:gd name="connsiteY12-704" fmla="*/ 1302 h 10185"/>
                <a:gd name="connsiteX0-705" fmla="*/ 3722 w 14087"/>
                <a:gd name="connsiteY0-706" fmla="*/ 1302 h 10185"/>
                <a:gd name="connsiteX1-707" fmla="*/ 7721 w 14087"/>
                <a:gd name="connsiteY1-708" fmla="*/ 24 h 10185"/>
                <a:gd name="connsiteX2-709" fmla="*/ 10290 w 14087"/>
                <a:gd name="connsiteY2-710" fmla="*/ 713 h 10185"/>
                <a:gd name="connsiteX3-711" fmla="*/ 13996 w 14087"/>
                <a:gd name="connsiteY3-712" fmla="*/ 2671 h 10185"/>
                <a:gd name="connsiteX4-713" fmla="*/ 12893 w 14087"/>
                <a:gd name="connsiteY4-714" fmla="*/ 6853 h 10185"/>
                <a:gd name="connsiteX5-715" fmla="*/ 6061 w 14087"/>
                <a:gd name="connsiteY5-716" fmla="*/ 9929 h 10185"/>
                <a:gd name="connsiteX6-717" fmla="*/ 2222 w 14087"/>
                <a:gd name="connsiteY6-718" fmla="*/ 9718 h 10185"/>
                <a:gd name="connsiteX7-719" fmla="*/ 1939 w 14087"/>
                <a:gd name="connsiteY7-720" fmla="*/ 7760 h 10185"/>
                <a:gd name="connsiteX8-721" fmla="*/ 853 w 14087"/>
                <a:gd name="connsiteY8-722" fmla="*/ 6896 h 10185"/>
                <a:gd name="connsiteX9-723" fmla="*/ 1181 w 14087"/>
                <a:gd name="connsiteY9-724" fmla="*/ 5373 h 10185"/>
                <a:gd name="connsiteX10-725" fmla="*/ 3176 w 14087"/>
                <a:gd name="connsiteY10-726" fmla="*/ 4040 h 10185"/>
                <a:gd name="connsiteX11-727" fmla="*/ 2 w 14087"/>
                <a:gd name="connsiteY11-728" fmla="*/ 3397 h 10185"/>
                <a:gd name="connsiteX12-729" fmla="*/ 3722 w 14087"/>
                <a:gd name="connsiteY12-730" fmla="*/ 1302 h 10185"/>
                <a:gd name="connsiteX0-731" fmla="*/ 3722 w 14186"/>
                <a:gd name="connsiteY0-732" fmla="*/ 1302 h 10223"/>
                <a:gd name="connsiteX1-733" fmla="*/ 7721 w 14186"/>
                <a:gd name="connsiteY1-734" fmla="*/ 24 h 10223"/>
                <a:gd name="connsiteX2-735" fmla="*/ 10290 w 14186"/>
                <a:gd name="connsiteY2-736" fmla="*/ 713 h 10223"/>
                <a:gd name="connsiteX3-737" fmla="*/ 13996 w 14186"/>
                <a:gd name="connsiteY3-738" fmla="*/ 2671 h 10223"/>
                <a:gd name="connsiteX4-739" fmla="*/ 13495 w 14186"/>
                <a:gd name="connsiteY4-740" fmla="*/ 6341 h 10223"/>
                <a:gd name="connsiteX5-741" fmla="*/ 6061 w 14186"/>
                <a:gd name="connsiteY5-742" fmla="*/ 9929 h 10223"/>
                <a:gd name="connsiteX6-743" fmla="*/ 2222 w 14186"/>
                <a:gd name="connsiteY6-744" fmla="*/ 9718 h 10223"/>
                <a:gd name="connsiteX7-745" fmla="*/ 1939 w 14186"/>
                <a:gd name="connsiteY7-746" fmla="*/ 7760 h 10223"/>
                <a:gd name="connsiteX8-747" fmla="*/ 853 w 14186"/>
                <a:gd name="connsiteY8-748" fmla="*/ 6896 h 10223"/>
                <a:gd name="connsiteX9-749" fmla="*/ 1181 w 14186"/>
                <a:gd name="connsiteY9-750" fmla="*/ 5373 h 10223"/>
                <a:gd name="connsiteX10-751" fmla="*/ 3176 w 14186"/>
                <a:gd name="connsiteY10-752" fmla="*/ 4040 h 10223"/>
                <a:gd name="connsiteX11-753" fmla="*/ 2 w 14186"/>
                <a:gd name="connsiteY11-754" fmla="*/ 3397 h 10223"/>
                <a:gd name="connsiteX12-755" fmla="*/ 3722 w 14186"/>
                <a:gd name="connsiteY12-756" fmla="*/ 1302 h 10223"/>
                <a:gd name="connsiteX0-757" fmla="*/ 3722 w 14186"/>
                <a:gd name="connsiteY0-758" fmla="*/ 1302 h 10242"/>
                <a:gd name="connsiteX1-759" fmla="*/ 7721 w 14186"/>
                <a:gd name="connsiteY1-760" fmla="*/ 24 h 10242"/>
                <a:gd name="connsiteX2-761" fmla="*/ 10290 w 14186"/>
                <a:gd name="connsiteY2-762" fmla="*/ 713 h 10242"/>
                <a:gd name="connsiteX3-763" fmla="*/ 13996 w 14186"/>
                <a:gd name="connsiteY3-764" fmla="*/ 2671 h 10242"/>
                <a:gd name="connsiteX4-765" fmla="*/ 13495 w 14186"/>
                <a:gd name="connsiteY4-766" fmla="*/ 6085 h 10242"/>
                <a:gd name="connsiteX5-767" fmla="*/ 6061 w 14186"/>
                <a:gd name="connsiteY5-768" fmla="*/ 9929 h 10242"/>
                <a:gd name="connsiteX6-769" fmla="*/ 2222 w 14186"/>
                <a:gd name="connsiteY6-770" fmla="*/ 9718 h 10242"/>
                <a:gd name="connsiteX7-771" fmla="*/ 1939 w 14186"/>
                <a:gd name="connsiteY7-772" fmla="*/ 7760 h 10242"/>
                <a:gd name="connsiteX8-773" fmla="*/ 853 w 14186"/>
                <a:gd name="connsiteY8-774" fmla="*/ 6896 h 10242"/>
                <a:gd name="connsiteX9-775" fmla="*/ 1181 w 14186"/>
                <a:gd name="connsiteY9-776" fmla="*/ 5373 h 10242"/>
                <a:gd name="connsiteX10-777" fmla="*/ 3176 w 14186"/>
                <a:gd name="connsiteY10-778" fmla="*/ 4040 h 10242"/>
                <a:gd name="connsiteX11-779" fmla="*/ 2 w 14186"/>
                <a:gd name="connsiteY11-780" fmla="*/ 3397 h 10242"/>
                <a:gd name="connsiteX12-781" fmla="*/ 3722 w 14186"/>
                <a:gd name="connsiteY12-782" fmla="*/ 1302 h 10242"/>
                <a:gd name="connsiteX0-783" fmla="*/ 3722 w 14444"/>
                <a:gd name="connsiteY0-784" fmla="*/ 1302 h 10242"/>
                <a:gd name="connsiteX1-785" fmla="*/ 7721 w 14444"/>
                <a:gd name="connsiteY1-786" fmla="*/ 24 h 10242"/>
                <a:gd name="connsiteX2-787" fmla="*/ 10290 w 14444"/>
                <a:gd name="connsiteY2-788" fmla="*/ 713 h 10242"/>
                <a:gd name="connsiteX3-789" fmla="*/ 13996 w 14444"/>
                <a:gd name="connsiteY3-790" fmla="*/ 2006 h 10242"/>
                <a:gd name="connsiteX4-791" fmla="*/ 13495 w 14444"/>
                <a:gd name="connsiteY4-792" fmla="*/ 6085 h 10242"/>
                <a:gd name="connsiteX5-793" fmla="*/ 6061 w 14444"/>
                <a:gd name="connsiteY5-794" fmla="*/ 9929 h 10242"/>
                <a:gd name="connsiteX6-795" fmla="*/ 2222 w 14444"/>
                <a:gd name="connsiteY6-796" fmla="*/ 9718 h 10242"/>
                <a:gd name="connsiteX7-797" fmla="*/ 1939 w 14444"/>
                <a:gd name="connsiteY7-798" fmla="*/ 7760 h 10242"/>
                <a:gd name="connsiteX8-799" fmla="*/ 853 w 14444"/>
                <a:gd name="connsiteY8-800" fmla="*/ 6896 h 10242"/>
                <a:gd name="connsiteX9-801" fmla="*/ 1181 w 14444"/>
                <a:gd name="connsiteY9-802" fmla="*/ 5373 h 10242"/>
                <a:gd name="connsiteX10-803" fmla="*/ 3176 w 14444"/>
                <a:gd name="connsiteY10-804" fmla="*/ 4040 h 10242"/>
                <a:gd name="connsiteX11-805" fmla="*/ 2 w 14444"/>
                <a:gd name="connsiteY11-806" fmla="*/ 3397 h 10242"/>
                <a:gd name="connsiteX12-807" fmla="*/ 3722 w 14444"/>
                <a:gd name="connsiteY12-808" fmla="*/ 1302 h 10242"/>
                <a:gd name="connsiteX0-809" fmla="*/ 3722 w 14473"/>
                <a:gd name="connsiteY0-810" fmla="*/ 1299 h 10239"/>
                <a:gd name="connsiteX1-811" fmla="*/ 7721 w 14473"/>
                <a:gd name="connsiteY1-812" fmla="*/ 21 h 10239"/>
                <a:gd name="connsiteX2-813" fmla="*/ 9852 w 14473"/>
                <a:gd name="connsiteY2-814" fmla="*/ 736 h 10239"/>
                <a:gd name="connsiteX3-815" fmla="*/ 13996 w 14473"/>
                <a:gd name="connsiteY3-816" fmla="*/ 2003 h 10239"/>
                <a:gd name="connsiteX4-817" fmla="*/ 13495 w 14473"/>
                <a:gd name="connsiteY4-818" fmla="*/ 6082 h 10239"/>
                <a:gd name="connsiteX5-819" fmla="*/ 6061 w 14473"/>
                <a:gd name="connsiteY5-820" fmla="*/ 9926 h 10239"/>
                <a:gd name="connsiteX6-821" fmla="*/ 2222 w 14473"/>
                <a:gd name="connsiteY6-822" fmla="*/ 9715 h 10239"/>
                <a:gd name="connsiteX7-823" fmla="*/ 1939 w 14473"/>
                <a:gd name="connsiteY7-824" fmla="*/ 7757 h 10239"/>
                <a:gd name="connsiteX8-825" fmla="*/ 853 w 14473"/>
                <a:gd name="connsiteY8-826" fmla="*/ 6893 h 10239"/>
                <a:gd name="connsiteX9-827" fmla="*/ 1181 w 14473"/>
                <a:gd name="connsiteY9-828" fmla="*/ 5370 h 10239"/>
                <a:gd name="connsiteX10-829" fmla="*/ 3176 w 14473"/>
                <a:gd name="connsiteY10-830" fmla="*/ 4037 h 10239"/>
                <a:gd name="connsiteX11-831" fmla="*/ 2 w 14473"/>
                <a:gd name="connsiteY11-832" fmla="*/ 3394 h 10239"/>
                <a:gd name="connsiteX12-833" fmla="*/ 3722 w 14473"/>
                <a:gd name="connsiteY12-834" fmla="*/ 1299 h 10239"/>
                <a:gd name="connsiteX0-835" fmla="*/ 3722 w 14473"/>
                <a:gd name="connsiteY0-836" fmla="*/ 1299 h 10239"/>
                <a:gd name="connsiteX1-837" fmla="*/ 7256 w 14473"/>
                <a:gd name="connsiteY1-838" fmla="*/ 21 h 10239"/>
                <a:gd name="connsiteX2-839" fmla="*/ 9852 w 14473"/>
                <a:gd name="connsiteY2-840" fmla="*/ 736 h 10239"/>
                <a:gd name="connsiteX3-841" fmla="*/ 13996 w 14473"/>
                <a:gd name="connsiteY3-842" fmla="*/ 2003 h 10239"/>
                <a:gd name="connsiteX4-843" fmla="*/ 13495 w 14473"/>
                <a:gd name="connsiteY4-844" fmla="*/ 6082 h 10239"/>
                <a:gd name="connsiteX5-845" fmla="*/ 6061 w 14473"/>
                <a:gd name="connsiteY5-846" fmla="*/ 9926 h 10239"/>
                <a:gd name="connsiteX6-847" fmla="*/ 2222 w 14473"/>
                <a:gd name="connsiteY6-848" fmla="*/ 9715 h 10239"/>
                <a:gd name="connsiteX7-849" fmla="*/ 1939 w 14473"/>
                <a:gd name="connsiteY7-850" fmla="*/ 7757 h 10239"/>
                <a:gd name="connsiteX8-851" fmla="*/ 853 w 14473"/>
                <a:gd name="connsiteY8-852" fmla="*/ 6893 h 10239"/>
                <a:gd name="connsiteX9-853" fmla="*/ 1181 w 14473"/>
                <a:gd name="connsiteY9-854" fmla="*/ 5370 h 10239"/>
                <a:gd name="connsiteX10-855" fmla="*/ 3176 w 14473"/>
                <a:gd name="connsiteY10-856" fmla="*/ 4037 h 10239"/>
                <a:gd name="connsiteX11-857" fmla="*/ 2 w 14473"/>
                <a:gd name="connsiteY11-858" fmla="*/ 3394 h 10239"/>
                <a:gd name="connsiteX12-859" fmla="*/ 3722 w 14473"/>
                <a:gd name="connsiteY12-860" fmla="*/ 1299 h 10239"/>
                <a:gd name="connsiteX0-861" fmla="*/ 3722 w 14307"/>
                <a:gd name="connsiteY0-862" fmla="*/ 1299 h 9729"/>
                <a:gd name="connsiteX1-863" fmla="*/ 7256 w 14307"/>
                <a:gd name="connsiteY1-864" fmla="*/ 21 h 9729"/>
                <a:gd name="connsiteX2-865" fmla="*/ 9852 w 14307"/>
                <a:gd name="connsiteY2-866" fmla="*/ 736 h 9729"/>
                <a:gd name="connsiteX3-867" fmla="*/ 13996 w 14307"/>
                <a:gd name="connsiteY3-868" fmla="*/ 2003 h 9729"/>
                <a:gd name="connsiteX4-869" fmla="*/ 13495 w 14307"/>
                <a:gd name="connsiteY4-870" fmla="*/ 6082 h 9729"/>
                <a:gd name="connsiteX5-871" fmla="*/ 9399 w 14307"/>
                <a:gd name="connsiteY5-872" fmla="*/ 6677 h 9729"/>
                <a:gd name="connsiteX6-873" fmla="*/ 2222 w 14307"/>
                <a:gd name="connsiteY6-874" fmla="*/ 9715 h 9729"/>
                <a:gd name="connsiteX7-875" fmla="*/ 1939 w 14307"/>
                <a:gd name="connsiteY7-876" fmla="*/ 7757 h 9729"/>
                <a:gd name="connsiteX8-877" fmla="*/ 853 w 14307"/>
                <a:gd name="connsiteY8-878" fmla="*/ 6893 h 9729"/>
                <a:gd name="connsiteX9-879" fmla="*/ 1181 w 14307"/>
                <a:gd name="connsiteY9-880" fmla="*/ 5370 h 9729"/>
                <a:gd name="connsiteX10-881" fmla="*/ 3176 w 14307"/>
                <a:gd name="connsiteY10-882" fmla="*/ 4037 h 9729"/>
                <a:gd name="connsiteX11-883" fmla="*/ 2 w 14307"/>
                <a:gd name="connsiteY11-884" fmla="*/ 3394 h 9729"/>
                <a:gd name="connsiteX12-885" fmla="*/ 3722 w 14307"/>
                <a:gd name="connsiteY12-886" fmla="*/ 1299 h 9729"/>
                <a:gd name="connsiteX0-887" fmla="*/ 2602 w 10000"/>
                <a:gd name="connsiteY0-888" fmla="*/ 1335 h 7973"/>
                <a:gd name="connsiteX1-889" fmla="*/ 5072 w 10000"/>
                <a:gd name="connsiteY1-890" fmla="*/ 22 h 7973"/>
                <a:gd name="connsiteX2-891" fmla="*/ 6886 w 10000"/>
                <a:gd name="connsiteY2-892" fmla="*/ 757 h 7973"/>
                <a:gd name="connsiteX3-893" fmla="*/ 9783 w 10000"/>
                <a:gd name="connsiteY3-894" fmla="*/ 2059 h 7973"/>
                <a:gd name="connsiteX4-895" fmla="*/ 9432 w 10000"/>
                <a:gd name="connsiteY4-896" fmla="*/ 6251 h 7973"/>
                <a:gd name="connsiteX5-897" fmla="*/ 6570 w 10000"/>
                <a:gd name="connsiteY5-898" fmla="*/ 6863 h 7973"/>
                <a:gd name="connsiteX6-899" fmla="*/ 1355 w 10000"/>
                <a:gd name="connsiteY6-900" fmla="*/ 7973 h 7973"/>
                <a:gd name="connsiteX7-901" fmla="*/ 596 w 10000"/>
                <a:gd name="connsiteY7-902" fmla="*/ 7085 h 7973"/>
                <a:gd name="connsiteX8-903" fmla="*/ 825 w 10000"/>
                <a:gd name="connsiteY8-904" fmla="*/ 5520 h 7973"/>
                <a:gd name="connsiteX9-905" fmla="*/ 2220 w 10000"/>
                <a:gd name="connsiteY9-906" fmla="*/ 4149 h 7973"/>
                <a:gd name="connsiteX10-907" fmla="*/ 1 w 10000"/>
                <a:gd name="connsiteY10-908" fmla="*/ 3489 h 7973"/>
                <a:gd name="connsiteX11-909" fmla="*/ 2602 w 10000"/>
                <a:gd name="connsiteY11-910" fmla="*/ 1335 h 7973"/>
                <a:gd name="connsiteX0-911" fmla="*/ 2602 w 10000"/>
                <a:gd name="connsiteY0-912" fmla="*/ 1674 h 8915"/>
                <a:gd name="connsiteX1-913" fmla="*/ 5072 w 10000"/>
                <a:gd name="connsiteY1-914" fmla="*/ 28 h 8915"/>
                <a:gd name="connsiteX2-915" fmla="*/ 6886 w 10000"/>
                <a:gd name="connsiteY2-916" fmla="*/ 949 h 8915"/>
                <a:gd name="connsiteX3-917" fmla="*/ 9783 w 10000"/>
                <a:gd name="connsiteY3-918" fmla="*/ 2582 h 8915"/>
                <a:gd name="connsiteX4-919" fmla="*/ 9432 w 10000"/>
                <a:gd name="connsiteY4-920" fmla="*/ 7840 h 8915"/>
                <a:gd name="connsiteX5-921" fmla="*/ 6570 w 10000"/>
                <a:gd name="connsiteY5-922" fmla="*/ 8608 h 8915"/>
                <a:gd name="connsiteX6-923" fmla="*/ 1087 w 10000"/>
                <a:gd name="connsiteY6-924" fmla="*/ 8417 h 8915"/>
                <a:gd name="connsiteX7-925" fmla="*/ 596 w 10000"/>
                <a:gd name="connsiteY7-926" fmla="*/ 8886 h 8915"/>
                <a:gd name="connsiteX8-927" fmla="*/ 825 w 10000"/>
                <a:gd name="connsiteY8-928" fmla="*/ 6923 h 8915"/>
                <a:gd name="connsiteX9-929" fmla="*/ 2220 w 10000"/>
                <a:gd name="connsiteY9-930" fmla="*/ 5204 h 8915"/>
                <a:gd name="connsiteX10-931" fmla="*/ 1 w 10000"/>
                <a:gd name="connsiteY10-932" fmla="*/ 4376 h 8915"/>
                <a:gd name="connsiteX11-933" fmla="*/ 2602 w 10000"/>
                <a:gd name="connsiteY11-934" fmla="*/ 1674 h 8915"/>
                <a:gd name="connsiteX0-935" fmla="*/ 2602 w 10000"/>
                <a:gd name="connsiteY0-936" fmla="*/ 1878 h 9675"/>
                <a:gd name="connsiteX1-937" fmla="*/ 5072 w 10000"/>
                <a:gd name="connsiteY1-938" fmla="*/ 31 h 9675"/>
                <a:gd name="connsiteX2-939" fmla="*/ 6886 w 10000"/>
                <a:gd name="connsiteY2-940" fmla="*/ 1064 h 9675"/>
                <a:gd name="connsiteX3-941" fmla="*/ 9783 w 10000"/>
                <a:gd name="connsiteY3-942" fmla="*/ 2896 h 9675"/>
                <a:gd name="connsiteX4-943" fmla="*/ 9432 w 10000"/>
                <a:gd name="connsiteY4-944" fmla="*/ 8794 h 9675"/>
                <a:gd name="connsiteX5-945" fmla="*/ 6570 w 10000"/>
                <a:gd name="connsiteY5-946" fmla="*/ 9656 h 9675"/>
                <a:gd name="connsiteX6-947" fmla="*/ 1087 w 10000"/>
                <a:gd name="connsiteY6-948" fmla="*/ 9441 h 9675"/>
                <a:gd name="connsiteX7-949" fmla="*/ 825 w 10000"/>
                <a:gd name="connsiteY7-950" fmla="*/ 7766 h 9675"/>
                <a:gd name="connsiteX8-951" fmla="*/ 2220 w 10000"/>
                <a:gd name="connsiteY8-952" fmla="*/ 5837 h 9675"/>
                <a:gd name="connsiteX9-953" fmla="*/ 1 w 10000"/>
                <a:gd name="connsiteY9-954" fmla="*/ 4909 h 9675"/>
                <a:gd name="connsiteX10-955" fmla="*/ 2602 w 10000"/>
                <a:gd name="connsiteY10-956" fmla="*/ 1878 h 9675"/>
                <a:gd name="connsiteX0-957" fmla="*/ 2354 w 9752"/>
                <a:gd name="connsiteY0-958" fmla="*/ 1941 h 10000"/>
                <a:gd name="connsiteX1-959" fmla="*/ 4824 w 9752"/>
                <a:gd name="connsiteY1-960" fmla="*/ 32 h 10000"/>
                <a:gd name="connsiteX2-961" fmla="*/ 6638 w 9752"/>
                <a:gd name="connsiteY2-962" fmla="*/ 1100 h 10000"/>
                <a:gd name="connsiteX3-963" fmla="*/ 9535 w 9752"/>
                <a:gd name="connsiteY3-964" fmla="*/ 2993 h 10000"/>
                <a:gd name="connsiteX4-965" fmla="*/ 9184 w 9752"/>
                <a:gd name="connsiteY4-966" fmla="*/ 9089 h 10000"/>
                <a:gd name="connsiteX5-967" fmla="*/ 6322 w 9752"/>
                <a:gd name="connsiteY5-968" fmla="*/ 9980 h 10000"/>
                <a:gd name="connsiteX6-969" fmla="*/ 839 w 9752"/>
                <a:gd name="connsiteY6-970" fmla="*/ 9758 h 10000"/>
                <a:gd name="connsiteX7-971" fmla="*/ 577 w 9752"/>
                <a:gd name="connsiteY7-972" fmla="*/ 8027 h 10000"/>
                <a:gd name="connsiteX8-973" fmla="*/ 1972 w 9752"/>
                <a:gd name="connsiteY8-974" fmla="*/ 6033 h 10000"/>
                <a:gd name="connsiteX9-975" fmla="*/ 2 w 9752"/>
                <a:gd name="connsiteY9-976" fmla="*/ 5074 h 10000"/>
                <a:gd name="connsiteX10-977" fmla="*/ 2354 w 9752"/>
                <a:gd name="connsiteY10-978" fmla="*/ 1941 h 10000"/>
                <a:gd name="connsiteX0-979" fmla="*/ 2429 w 10015"/>
                <a:gd name="connsiteY0-980" fmla="*/ 1941 h 10000"/>
                <a:gd name="connsiteX1-981" fmla="*/ 4962 w 10015"/>
                <a:gd name="connsiteY1-982" fmla="*/ 32 h 10000"/>
                <a:gd name="connsiteX2-983" fmla="*/ 6822 w 10015"/>
                <a:gd name="connsiteY2-984" fmla="*/ 1100 h 10000"/>
                <a:gd name="connsiteX3-985" fmla="*/ 9792 w 10015"/>
                <a:gd name="connsiteY3-986" fmla="*/ 2993 h 10000"/>
                <a:gd name="connsiteX4-987" fmla="*/ 9433 w 10015"/>
                <a:gd name="connsiteY4-988" fmla="*/ 9089 h 10000"/>
                <a:gd name="connsiteX5-989" fmla="*/ 6498 w 10015"/>
                <a:gd name="connsiteY5-990" fmla="*/ 9980 h 10000"/>
                <a:gd name="connsiteX6-991" fmla="*/ 875 w 10015"/>
                <a:gd name="connsiteY6-992" fmla="*/ 9758 h 10000"/>
                <a:gd name="connsiteX7-993" fmla="*/ 607 w 10015"/>
                <a:gd name="connsiteY7-994" fmla="*/ 8027 h 10000"/>
                <a:gd name="connsiteX8-995" fmla="*/ 1292 w 10015"/>
                <a:gd name="connsiteY8-996" fmla="*/ 7868 h 10000"/>
                <a:gd name="connsiteX9-997" fmla="*/ 17 w 10015"/>
                <a:gd name="connsiteY9-998" fmla="*/ 5074 h 10000"/>
                <a:gd name="connsiteX10-999" fmla="*/ 2429 w 10015"/>
                <a:gd name="connsiteY10-1000" fmla="*/ 1941 h 10000"/>
                <a:gd name="connsiteX0-1001" fmla="*/ 2429 w 10015"/>
                <a:gd name="connsiteY0-1002" fmla="*/ 1941 h 10000"/>
                <a:gd name="connsiteX1-1003" fmla="*/ 4962 w 10015"/>
                <a:gd name="connsiteY1-1004" fmla="*/ 32 h 10000"/>
                <a:gd name="connsiteX2-1005" fmla="*/ 6822 w 10015"/>
                <a:gd name="connsiteY2-1006" fmla="*/ 1100 h 10000"/>
                <a:gd name="connsiteX3-1007" fmla="*/ 9792 w 10015"/>
                <a:gd name="connsiteY3-1008" fmla="*/ 2993 h 10000"/>
                <a:gd name="connsiteX4-1009" fmla="*/ 9433 w 10015"/>
                <a:gd name="connsiteY4-1010" fmla="*/ 9089 h 10000"/>
                <a:gd name="connsiteX5-1011" fmla="*/ 6498 w 10015"/>
                <a:gd name="connsiteY5-1012" fmla="*/ 9980 h 10000"/>
                <a:gd name="connsiteX6-1013" fmla="*/ 2875 w 10015"/>
                <a:gd name="connsiteY6-1014" fmla="*/ 9758 h 10000"/>
                <a:gd name="connsiteX7-1015" fmla="*/ 607 w 10015"/>
                <a:gd name="connsiteY7-1016" fmla="*/ 8027 h 10000"/>
                <a:gd name="connsiteX8-1017" fmla="*/ 1292 w 10015"/>
                <a:gd name="connsiteY8-1018" fmla="*/ 7868 h 10000"/>
                <a:gd name="connsiteX9-1019" fmla="*/ 17 w 10015"/>
                <a:gd name="connsiteY9-1020" fmla="*/ 5074 h 10000"/>
                <a:gd name="connsiteX10-1021" fmla="*/ 2429 w 10015"/>
                <a:gd name="connsiteY10-1022" fmla="*/ 1941 h 10000"/>
                <a:gd name="connsiteX0-1023" fmla="*/ 2435 w 10021"/>
                <a:gd name="connsiteY0-1024" fmla="*/ 1941 h 10000"/>
                <a:gd name="connsiteX1-1025" fmla="*/ 4968 w 10021"/>
                <a:gd name="connsiteY1-1026" fmla="*/ 32 h 10000"/>
                <a:gd name="connsiteX2-1027" fmla="*/ 6828 w 10021"/>
                <a:gd name="connsiteY2-1028" fmla="*/ 1100 h 10000"/>
                <a:gd name="connsiteX3-1029" fmla="*/ 9798 w 10021"/>
                <a:gd name="connsiteY3-1030" fmla="*/ 2993 h 10000"/>
                <a:gd name="connsiteX4-1031" fmla="*/ 9439 w 10021"/>
                <a:gd name="connsiteY4-1032" fmla="*/ 9089 h 10000"/>
                <a:gd name="connsiteX5-1033" fmla="*/ 6504 w 10021"/>
                <a:gd name="connsiteY5-1034" fmla="*/ 9980 h 10000"/>
                <a:gd name="connsiteX6-1035" fmla="*/ 2881 w 10021"/>
                <a:gd name="connsiteY6-1036" fmla="*/ 9758 h 10000"/>
                <a:gd name="connsiteX7-1037" fmla="*/ 1298 w 10021"/>
                <a:gd name="connsiteY7-1038" fmla="*/ 7868 h 10000"/>
                <a:gd name="connsiteX8-1039" fmla="*/ 23 w 10021"/>
                <a:gd name="connsiteY8-1040" fmla="*/ 5074 h 10000"/>
                <a:gd name="connsiteX9-1041" fmla="*/ 2435 w 10021"/>
                <a:gd name="connsiteY9-1042" fmla="*/ 1941 h 10000"/>
                <a:gd name="connsiteX0-1043" fmla="*/ 2428 w 10014"/>
                <a:gd name="connsiteY0-1044" fmla="*/ 1941 h 10039"/>
                <a:gd name="connsiteX1-1045" fmla="*/ 4961 w 10014"/>
                <a:gd name="connsiteY1-1046" fmla="*/ 32 h 10039"/>
                <a:gd name="connsiteX2-1047" fmla="*/ 6821 w 10014"/>
                <a:gd name="connsiteY2-1048" fmla="*/ 1100 h 10039"/>
                <a:gd name="connsiteX3-1049" fmla="*/ 9791 w 10014"/>
                <a:gd name="connsiteY3-1050" fmla="*/ 2993 h 10039"/>
                <a:gd name="connsiteX4-1051" fmla="*/ 9432 w 10014"/>
                <a:gd name="connsiteY4-1052" fmla="*/ 9089 h 10039"/>
                <a:gd name="connsiteX5-1053" fmla="*/ 6497 w 10014"/>
                <a:gd name="connsiteY5-1054" fmla="*/ 9980 h 10039"/>
                <a:gd name="connsiteX6-1055" fmla="*/ 2874 w 10014"/>
                <a:gd name="connsiteY6-1056" fmla="*/ 9758 h 10039"/>
                <a:gd name="connsiteX7-1057" fmla="*/ 1468 w 10014"/>
                <a:gd name="connsiteY7-1058" fmla="*/ 8174 h 10039"/>
                <a:gd name="connsiteX8-1059" fmla="*/ 16 w 10014"/>
                <a:gd name="connsiteY8-1060" fmla="*/ 5074 h 10039"/>
                <a:gd name="connsiteX9-1061" fmla="*/ 2428 w 10014"/>
                <a:gd name="connsiteY9-1062" fmla="*/ 1941 h 10039"/>
                <a:gd name="connsiteX0-1063" fmla="*/ 2428 w 9984"/>
                <a:gd name="connsiteY0-1064" fmla="*/ 1941 h 10039"/>
                <a:gd name="connsiteX1-1065" fmla="*/ 4961 w 9984"/>
                <a:gd name="connsiteY1-1066" fmla="*/ 32 h 10039"/>
                <a:gd name="connsiteX2-1067" fmla="*/ 6821 w 9984"/>
                <a:gd name="connsiteY2-1068" fmla="*/ 1100 h 10039"/>
                <a:gd name="connsiteX3-1069" fmla="*/ 9752 w 9984"/>
                <a:gd name="connsiteY3-1070" fmla="*/ 2878 h 10039"/>
                <a:gd name="connsiteX4-1071" fmla="*/ 9432 w 9984"/>
                <a:gd name="connsiteY4-1072" fmla="*/ 9089 h 10039"/>
                <a:gd name="connsiteX5-1073" fmla="*/ 6497 w 9984"/>
                <a:gd name="connsiteY5-1074" fmla="*/ 9980 h 10039"/>
                <a:gd name="connsiteX6-1075" fmla="*/ 2874 w 9984"/>
                <a:gd name="connsiteY6-1076" fmla="*/ 9758 h 10039"/>
                <a:gd name="connsiteX7-1077" fmla="*/ 1468 w 9984"/>
                <a:gd name="connsiteY7-1078" fmla="*/ 8174 h 10039"/>
                <a:gd name="connsiteX8-1079" fmla="*/ 16 w 9984"/>
                <a:gd name="connsiteY8-1080" fmla="*/ 5074 h 10039"/>
                <a:gd name="connsiteX9-1081" fmla="*/ 2428 w 9984"/>
                <a:gd name="connsiteY9-1082" fmla="*/ 1941 h 10039"/>
                <a:gd name="connsiteX0-1083" fmla="*/ 2432 w 10144"/>
                <a:gd name="connsiteY0-1084" fmla="*/ 1933 h 10000"/>
                <a:gd name="connsiteX1-1085" fmla="*/ 4969 w 10144"/>
                <a:gd name="connsiteY1-1086" fmla="*/ 32 h 10000"/>
                <a:gd name="connsiteX2-1087" fmla="*/ 6832 w 10144"/>
                <a:gd name="connsiteY2-1088" fmla="*/ 1096 h 10000"/>
                <a:gd name="connsiteX3-1089" fmla="*/ 9768 w 10144"/>
                <a:gd name="connsiteY3-1090" fmla="*/ 2867 h 10000"/>
                <a:gd name="connsiteX4-1091" fmla="*/ 10072 w 10144"/>
                <a:gd name="connsiteY4-1092" fmla="*/ 5510 h 10000"/>
                <a:gd name="connsiteX5-1093" fmla="*/ 9447 w 10144"/>
                <a:gd name="connsiteY5-1094" fmla="*/ 9054 h 10000"/>
                <a:gd name="connsiteX6-1095" fmla="*/ 6507 w 10144"/>
                <a:gd name="connsiteY6-1096" fmla="*/ 9941 h 10000"/>
                <a:gd name="connsiteX7-1097" fmla="*/ 2879 w 10144"/>
                <a:gd name="connsiteY7-1098" fmla="*/ 9720 h 10000"/>
                <a:gd name="connsiteX8-1099" fmla="*/ 1470 w 10144"/>
                <a:gd name="connsiteY8-1100" fmla="*/ 8142 h 10000"/>
                <a:gd name="connsiteX9-1101" fmla="*/ 16 w 10144"/>
                <a:gd name="connsiteY9-1102" fmla="*/ 5054 h 10000"/>
                <a:gd name="connsiteX10-1103" fmla="*/ 2432 w 10144"/>
                <a:gd name="connsiteY10-1104" fmla="*/ 1933 h 10000"/>
                <a:gd name="connsiteX0-1105" fmla="*/ 2432 w 10082"/>
                <a:gd name="connsiteY0-1106" fmla="*/ 1933 h 10000"/>
                <a:gd name="connsiteX1-1107" fmla="*/ 4969 w 10082"/>
                <a:gd name="connsiteY1-1108" fmla="*/ 32 h 10000"/>
                <a:gd name="connsiteX2-1109" fmla="*/ 6832 w 10082"/>
                <a:gd name="connsiteY2-1110" fmla="*/ 1096 h 10000"/>
                <a:gd name="connsiteX3-1111" fmla="*/ 9441 w 10082"/>
                <a:gd name="connsiteY3-1112" fmla="*/ 2550 h 10000"/>
                <a:gd name="connsiteX4-1113" fmla="*/ 10072 w 10082"/>
                <a:gd name="connsiteY4-1114" fmla="*/ 5510 h 10000"/>
                <a:gd name="connsiteX5-1115" fmla="*/ 9447 w 10082"/>
                <a:gd name="connsiteY5-1116" fmla="*/ 9054 h 10000"/>
                <a:gd name="connsiteX6-1117" fmla="*/ 6507 w 10082"/>
                <a:gd name="connsiteY6-1118" fmla="*/ 9941 h 10000"/>
                <a:gd name="connsiteX7-1119" fmla="*/ 2879 w 10082"/>
                <a:gd name="connsiteY7-1120" fmla="*/ 9720 h 10000"/>
                <a:gd name="connsiteX8-1121" fmla="*/ 1470 w 10082"/>
                <a:gd name="connsiteY8-1122" fmla="*/ 8142 h 10000"/>
                <a:gd name="connsiteX9-1123" fmla="*/ 16 w 10082"/>
                <a:gd name="connsiteY9-1124" fmla="*/ 5054 h 10000"/>
                <a:gd name="connsiteX10-1125" fmla="*/ 2432 w 10082"/>
                <a:gd name="connsiteY10-1126" fmla="*/ 1933 h 10000"/>
                <a:gd name="connsiteX0-1127" fmla="*/ 1969 w 10071"/>
                <a:gd name="connsiteY0-1128" fmla="*/ 2415 h 10025"/>
                <a:gd name="connsiteX1-1129" fmla="*/ 4958 w 10071"/>
                <a:gd name="connsiteY1-1130" fmla="*/ 57 h 10025"/>
                <a:gd name="connsiteX2-1131" fmla="*/ 6821 w 10071"/>
                <a:gd name="connsiteY2-1132" fmla="*/ 1121 h 10025"/>
                <a:gd name="connsiteX3-1133" fmla="*/ 9430 w 10071"/>
                <a:gd name="connsiteY3-1134" fmla="*/ 2575 h 10025"/>
                <a:gd name="connsiteX4-1135" fmla="*/ 10061 w 10071"/>
                <a:gd name="connsiteY4-1136" fmla="*/ 5535 h 10025"/>
                <a:gd name="connsiteX5-1137" fmla="*/ 9436 w 10071"/>
                <a:gd name="connsiteY5-1138" fmla="*/ 9079 h 10025"/>
                <a:gd name="connsiteX6-1139" fmla="*/ 6496 w 10071"/>
                <a:gd name="connsiteY6-1140" fmla="*/ 9966 h 10025"/>
                <a:gd name="connsiteX7-1141" fmla="*/ 2868 w 10071"/>
                <a:gd name="connsiteY7-1142" fmla="*/ 9745 h 10025"/>
                <a:gd name="connsiteX8-1143" fmla="*/ 1459 w 10071"/>
                <a:gd name="connsiteY8-1144" fmla="*/ 8167 h 10025"/>
                <a:gd name="connsiteX9-1145" fmla="*/ 5 w 10071"/>
                <a:gd name="connsiteY9-1146" fmla="*/ 5079 h 10025"/>
                <a:gd name="connsiteX10-1147" fmla="*/ 1969 w 10071"/>
                <a:gd name="connsiteY10-1148" fmla="*/ 2415 h 10025"/>
                <a:gd name="connsiteX0-1149" fmla="*/ 1969 w 10071"/>
                <a:gd name="connsiteY0-1150" fmla="*/ 2121 h 9731"/>
                <a:gd name="connsiteX1-1151" fmla="*/ 4153 w 10071"/>
                <a:gd name="connsiteY1-1152" fmla="*/ 106 h 9731"/>
                <a:gd name="connsiteX2-1153" fmla="*/ 6821 w 10071"/>
                <a:gd name="connsiteY2-1154" fmla="*/ 827 h 9731"/>
                <a:gd name="connsiteX3-1155" fmla="*/ 9430 w 10071"/>
                <a:gd name="connsiteY3-1156" fmla="*/ 2281 h 9731"/>
                <a:gd name="connsiteX4-1157" fmla="*/ 10061 w 10071"/>
                <a:gd name="connsiteY4-1158" fmla="*/ 5241 h 9731"/>
                <a:gd name="connsiteX5-1159" fmla="*/ 9436 w 10071"/>
                <a:gd name="connsiteY5-1160" fmla="*/ 8785 h 9731"/>
                <a:gd name="connsiteX6-1161" fmla="*/ 6496 w 10071"/>
                <a:gd name="connsiteY6-1162" fmla="*/ 9672 h 9731"/>
                <a:gd name="connsiteX7-1163" fmla="*/ 2868 w 10071"/>
                <a:gd name="connsiteY7-1164" fmla="*/ 9451 h 9731"/>
                <a:gd name="connsiteX8-1165" fmla="*/ 1459 w 10071"/>
                <a:gd name="connsiteY8-1166" fmla="*/ 7873 h 9731"/>
                <a:gd name="connsiteX9-1167" fmla="*/ 5 w 10071"/>
                <a:gd name="connsiteY9-1168" fmla="*/ 4785 h 9731"/>
                <a:gd name="connsiteX10-1169" fmla="*/ 1969 w 10071"/>
                <a:gd name="connsiteY10-1170" fmla="*/ 2121 h 9731"/>
                <a:gd name="connsiteX0-1171" fmla="*/ 1955 w 10000"/>
                <a:gd name="connsiteY0-1172" fmla="*/ 2180 h 9999"/>
                <a:gd name="connsiteX1-1173" fmla="*/ 4124 w 10000"/>
                <a:gd name="connsiteY1-1174" fmla="*/ 109 h 9999"/>
                <a:gd name="connsiteX2-1175" fmla="*/ 6773 w 10000"/>
                <a:gd name="connsiteY2-1176" fmla="*/ 850 h 9999"/>
                <a:gd name="connsiteX3-1177" fmla="*/ 9364 w 10000"/>
                <a:gd name="connsiteY3-1178" fmla="*/ 2344 h 9999"/>
                <a:gd name="connsiteX4-1179" fmla="*/ 9990 w 10000"/>
                <a:gd name="connsiteY4-1180" fmla="*/ 5386 h 9999"/>
                <a:gd name="connsiteX5-1181" fmla="*/ 9369 w 10000"/>
                <a:gd name="connsiteY5-1182" fmla="*/ 9028 h 9999"/>
                <a:gd name="connsiteX6-1183" fmla="*/ 6450 w 10000"/>
                <a:gd name="connsiteY6-1184" fmla="*/ 9939 h 9999"/>
                <a:gd name="connsiteX7-1185" fmla="*/ 2848 w 10000"/>
                <a:gd name="connsiteY7-1186" fmla="*/ 9712 h 9999"/>
                <a:gd name="connsiteX8-1187" fmla="*/ 1449 w 10000"/>
                <a:gd name="connsiteY8-1188" fmla="*/ 8091 h 9999"/>
                <a:gd name="connsiteX9-1189" fmla="*/ 5 w 10000"/>
                <a:gd name="connsiteY9-1190" fmla="*/ 5661 h 9999"/>
                <a:gd name="connsiteX10-1191" fmla="*/ 1955 w 10000"/>
                <a:gd name="connsiteY10-1192" fmla="*/ 2180 h 9999"/>
                <a:gd name="connsiteX0-1193" fmla="*/ 1957 w 10002"/>
                <a:gd name="connsiteY0-1194" fmla="*/ 2180 h 10022"/>
                <a:gd name="connsiteX1-1195" fmla="*/ 4126 w 10002"/>
                <a:gd name="connsiteY1-1196" fmla="*/ 109 h 10022"/>
                <a:gd name="connsiteX2-1197" fmla="*/ 6775 w 10002"/>
                <a:gd name="connsiteY2-1198" fmla="*/ 850 h 10022"/>
                <a:gd name="connsiteX3-1199" fmla="*/ 9366 w 10002"/>
                <a:gd name="connsiteY3-1200" fmla="*/ 2344 h 10022"/>
                <a:gd name="connsiteX4-1201" fmla="*/ 9992 w 10002"/>
                <a:gd name="connsiteY4-1202" fmla="*/ 5387 h 10022"/>
                <a:gd name="connsiteX5-1203" fmla="*/ 9371 w 10002"/>
                <a:gd name="connsiteY5-1204" fmla="*/ 9029 h 10022"/>
                <a:gd name="connsiteX6-1205" fmla="*/ 6452 w 10002"/>
                <a:gd name="connsiteY6-1206" fmla="*/ 9940 h 10022"/>
                <a:gd name="connsiteX7-1207" fmla="*/ 2850 w 10002"/>
                <a:gd name="connsiteY7-1208" fmla="*/ 9713 h 10022"/>
                <a:gd name="connsiteX8-1209" fmla="*/ 1334 w 10002"/>
                <a:gd name="connsiteY8-1210" fmla="*/ 7583 h 10022"/>
                <a:gd name="connsiteX9-1211" fmla="*/ 7 w 10002"/>
                <a:gd name="connsiteY9-1212" fmla="*/ 5662 h 10022"/>
                <a:gd name="connsiteX10-1213" fmla="*/ 1957 w 10002"/>
                <a:gd name="connsiteY10-1214" fmla="*/ 2180 h 10022"/>
                <a:gd name="connsiteX0-1215" fmla="*/ 1957 w 10002"/>
                <a:gd name="connsiteY0-1216" fmla="*/ 2180 h 10612"/>
                <a:gd name="connsiteX1-1217" fmla="*/ 4126 w 10002"/>
                <a:gd name="connsiteY1-1218" fmla="*/ 109 h 10612"/>
                <a:gd name="connsiteX2-1219" fmla="*/ 6775 w 10002"/>
                <a:gd name="connsiteY2-1220" fmla="*/ 850 h 10612"/>
                <a:gd name="connsiteX3-1221" fmla="*/ 9366 w 10002"/>
                <a:gd name="connsiteY3-1222" fmla="*/ 2344 h 10612"/>
                <a:gd name="connsiteX4-1223" fmla="*/ 9992 w 10002"/>
                <a:gd name="connsiteY4-1224" fmla="*/ 5387 h 10612"/>
                <a:gd name="connsiteX5-1225" fmla="*/ 9371 w 10002"/>
                <a:gd name="connsiteY5-1226" fmla="*/ 9029 h 10612"/>
                <a:gd name="connsiteX6-1227" fmla="*/ 6452 w 10002"/>
                <a:gd name="connsiteY6-1228" fmla="*/ 9940 h 10612"/>
                <a:gd name="connsiteX7-1229" fmla="*/ 1875 w 10002"/>
                <a:gd name="connsiteY7-1230" fmla="*/ 10496 h 10612"/>
                <a:gd name="connsiteX8-1231" fmla="*/ 1334 w 10002"/>
                <a:gd name="connsiteY8-1232" fmla="*/ 7583 h 10612"/>
                <a:gd name="connsiteX9-1233" fmla="*/ 7 w 10002"/>
                <a:gd name="connsiteY9-1234" fmla="*/ 5662 h 10612"/>
                <a:gd name="connsiteX10-1235" fmla="*/ 1957 w 10002"/>
                <a:gd name="connsiteY10-1236" fmla="*/ 2180 h 10612"/>
                <a:gd name="connsiteX0-1237" fmla="*/ 1957 w 10002"/>
                <a:gd name="connsiteY0-1238" fmla="*/ 2180 h 10853"/>
                <a:gd name="connsiteX1-1239" fmla="*/ 4126 w 10002"/>
                <a:gd name="connsiteY1-1240" fmla="*/ 109 h 10853"/>
                <a:gd name="connsiteX2-1241" fmla="*/ 6775 w 10002"/>
                <a:gd name="connsiteY2-1242" fmla="*/ 850 h 10853"/>
                <a:gd name="connsiteX3-1243" fmla="*/ 9366 w 10002"/>
                <a:gd name="connsiteY3-1244" fmla="*/ 2344 h 10853"/>
                <a:gd name="connsiteX4-1245" fmla="*/ 9992 w 10002"/>
                <a:gd name="connsiteY4-1246" fmla="*/ 5387 h 10853"/>
                <a:gd name="connsiteX5-1247" fmla="*/ 9371 w 10002"/>
                <a:gd name="connsiteY5-1248" fmla="*/ 9029 h 10853"/>
                <a:gd name="connsiteX6-1249" fmla="*/ 6686 w 10002"/>
                <a:gd name="connsiteY6-1250" fmla="*/ 10645 h 10853"/>
                <a:gd name="connsiteX7-1251" fmla="*/ 1875 w 10002"/>
                <a:gd name="connsiteY7-1252" fmla="*/ 10496 h 10853"/>
                <a:gd name="connsiteX8-1253" fmla="*/ 1334 w 10002"/>
                <a:gd name="connsiteY8-1254" fmla="*/ 7583 h 10853"/>
                <a:gd name="connsiteX9-1255" fmla="*/ 7 w 10002"/>
                <a:gd name="connsiteY9-1256" fmla="*/ 5662 h 10853"/>
                <a:gd name="connsiteX10-1257" fmla="*/ 1957 w 10002"/>
                <a:gd name="connsiteY10-1258" fmla="*/ 2180 h 10853"/>
                <a:gd name="connsiteX0-1259" fmla="*/ 1957 w 9945"/>
                <a:gd name="connsiteY0-1260" fmla="*/ 2180 h 10853"/>
                <a:gd name="connsiteX1-1261" fmla="*/ 4126 w 9945"/>
                <a:gd name="connsiteY1-1262" fmla="*/ 109 h 10853"/>
                <a:gd name="connsiteX2-1263" fmla="*/ 6775 w 9945"/>
                <a:gd name="connsiteY2-1264" fmla="*/ 850 h 10853"/>
                <a:gd name="connsiteX3-1265" fmla="*/ 9366 w 9945"/>
                <a:gd name="connsiteY3-1266" fmla="*/ 2344 h 10853"/>
                <a:gd name="connsiteX4-1267" fmla="*/ 9933 w 9945"/>
                <a:gd name="connsiteY4-1268" fmla="*/ 5387 h 10853"/>
                <a:gd name="connsiteX5-1269" fmla="*/ 9371 w 9945"/>
                <a:gd name="connsiteY5-1270" fmla="*/ 9029 h 10853"/>
                <a:gd name="connsiteX6-1271" fmla="*/ 6686 w 9945"/>
                <a:gd name="connsiteY6-1272" fmla="*/ 10645 h 10853"/>
                <a:gd name="connsiteX7-1273" fmla="*/ 1875 w 9945"/>
                <a:gd name="connsiteY7-1274" fmla="*/ 10496 h 10853"/>
                <a:gd name="connsiteX8-1275" fmla="*/ 1334 w 9945"/>
                <a:gd name="connsiteY8-1276" fmla="*/ 7583 h 10853"/>
                <a:gd name="connsiteX9-1277" fmla="*/ 7 w 9945"/>
                <a:gd name="connsiteY9-1278" fmla="*/ 5662 h 10853"/>
                <a:gd name="connsiteX10-1279" fmla="*/ 1957 w 9945"/>
                <a:gd name="connsiteY10-1280" fmla="*/ 2180 h 10853"/>
                <a:gd name="connsiteX0-1281" fmla="*/ 1968 w 10000"/>
                <a:gd name="connsiteY0-1282" fmla="*/ 2009 h 9960"/>
                <a:gd name="connsiteX1-1283" fmla="*/ 4149 w 10000"/>
                <a:gd name="connsiteY1-1284" fmla="*/ 100 h 9960"/>
                <a:gd name="connsiteX2-1285" fmla="*/ 6812 w 10000"/>
                <a:gd name="connsiteY2-1286" fmla="*/ 783 h 9960"/>
                <a:gd name="connsiteX3-1287" fmla="*/ 9418 w 10000"/>
                <a:gd name="connsiteY3-1288" fmla="*/ 2160 h 9960"/>
                <a:gd name="connsiteX4-1289" fmla="*/ 9988 w 10000"/>
                <a:gd name="connsiteY4-1290" fmla="*/ 4964 h 9960"/>
                <a:gd name="connsiteX5-1291" fmla="*/ 8285 w 10000"/>
                <a:gd name="connsiteY5-1292" fmla="*/ 8968 h 9960"/>
                <a:gd name="connsiteX6-1293" fmla="*/ 6723 w 10000"/>
                <a:gd name="connsiteY6-1294" fmla="*/ 9808 h 9960"/>
                <a:gd name="connsiteX7-1295" fmla="*/ 1885 w 10000"/>
                <a:gd name="connsiteY7-1296" fmla="*/ 9671 h 9960"/>
                <a:gd name="connsiteX8-1297" fmla="*/ 1341 w 10000"/>
                <a:gd name="connsiteY8-1298" fmla="*/ 6987 h 9960"/>
                <a:gd name="connsiteX9-1299" fmla="*/ 7 w 10000"/>
                <a:gd name="connsiteY9-1300" fmla="*/ 5217 h 9960"/>
                <a:gd name="connsiteX10-1301" fmla="*/ 1968 w 10000"/>
                <a:gd name="connsiteY10-1302" fmla="*/ 2009 h 9960"/>
                <a:gd name="connsiteX0-1303" fmla="*/ 1968 w 9475"/>
                <a:gd name="connsiteY0-1304" fmla="*/ 2017 h 10000"/>
                <a:gd name="connsiteX1-1305" fmla="*/ 4149 w 9475"/>
                <a:gd name="connsiteY1-1306" fmla="*/ 100 h 10000"/>
                <a:gd name="connsiteX2-1307" fmla="*/ 6812 w 9475"/>
                <a:gd name="connsiteY2-1308" fmla="*/ 786 h 10000"/>
                <a:gd name="connsiteX3-1309" fmla="*/ 9418 w 9475"/>
                <a:gd name="connsiteY3-1310" fmla="*/ 2169 h 10000"/>
                <a:gd name="connsiteX4-1311" fmla="*/ 8654 w 9475"/>
                <a:gd name="connsiteY4-1312" fmla="*/ 6143 h 10000"/>
                <a:gd name="connsiteX5-1313" fmla="*/ 8285 w 9475"/>
                <a:gd name="connsiteY5-1314" fmla="*/ 9004 h 10000"/>
                <a:gd name="connsiteX6-1315" fmla="*/ 6723 w 9475"/>
                <a:gd name="connsiteY6-1316" fmla="*/ 9847 h 10000"/>
                <a:gd name="connsiteX7-1317" fmla="*/ 1885 w 9475"/>
                <a:gd name="connsiteY7-1318" fmla="*/ 9710 h 10000"/>
                <a:gd name="connsiteX8-1319" fmla="*/ 1341 w 9475"/>
                <a:gd name="connsiteY8-1320" fmla="*/ 7015 h 10000"/>
                <a:gd name="connsiteX9-1321" fmla="*/ 7 w 9475"/>
                <a:gd name="connsiteY9-1322" fmla="*/ 5238 h 10000"/>
                <a:gd name="connsiteX10-1323" fmla="*/ 1968 w 9475"/>
                <a:gd name="connsiteY10-1324" fmla="*/ 2017 h 10000"/>
                <a:gd name="connsiteX0-1325" fmla="*/ 2077 w 9138"/>
                <a:gd name="connsiteY0-1326" fmla="*/ 2017 h 10000"/>
                <a:gd name="connsiteX1-1327" fmla="*/ 4379 w 9138"/>
                <a:gd name="connsiteY1-1328" fmla="*/ 100 h 10000"/>
                <a:gd name="connsiteX2-1329" fmla="*/ 7189 w 9138"/>
                <a:gd name="connsiteY2-1330" fmla="*/ 786 h 10000"/>
                <a:gd name="connsiteX3-1331" fmla="*/ 8408 w 9138"/>
                <a:gd name="connsiteY3-1332" fmla="*/ 1952 h 10000"/>
                <a:gd name="connsiteX4-1333" fmla="*/ 9134 w 9138"/>
                <a:gd name="connsiteY4-1334" fmla="*/ 6143 h 10000"/>
                <a:gd name="connsiteX5-1335" fmla="*/ 8744 w 9138"/>
                <a:gd name="connsiteY5-1336" fmla="*/ 9004 h 10000"/>
                <a:gd name="connsiteX6-1337" fmla="*/ 7096 w 9138"/>
                <a:gd name="connsiteY6-1338" fmla="*/ 9847 h 10000"/>
                <a:gd name="connsiteX7-1339" fmla="*/ 1989 w 9138"/>
                <a:gd name="connsiteY7-1340" fmla="*/ 9710 h 10000"/>
                <a:gd name="connsiteX8-1341" fmla="*/ 1415 w 9138"/>
                <a:gd name="connsiteY8-1342" fmla="*/ 7015 h 10000"/>
                <a:gd name="connsiteX9-1343" fmla="*/ 7 w 9138"/>
                <a:gd name="connsiteY9-1344" fmla="*/ 5238 h 10000"/>
                <a:gd name="connsiteX10-1345" fmla="*/ 2077 w 9138"/>
                <a:gd name="connsiteY10-1346" fmla="*/ 2017 h 10000"/>
                <a:gd name="connsiteX0-1347" fmla="*/ 2273 w 10002"/>
                <a:gd name="connsiteY0-1348" fmla="*/ 1928 h 9911"/>
                <a:gd name="connsiteX1-1349" fmla="*/ 4792 w 10002"/>
                <a:gd name="connsiteY1-1350" fmla="*/ 11 h 9911"/>
                <a:gd name="connsiteX2-1351" fmla="*/ 7074 w 10002"/>
                <a:gd name="connsiteY2-1352" fmla="*/ 1349 h 9911"/>
                <a:gd name="connsiteX3-1353" fmla="*/ 9201 w 10002"/>
                <a:gd name="connsiteY3-1354" fmla="*/ 1863 h 9911"/>
                <a:gd name="connsiteX4-1355" fmla="*/ 9996 w 10002"/>
                <a:gd name="connsiteY4-1356" fmla="*/ 6054 h 9911"/>
                <a:gd name="connsiteX5-1357" fmla="*/ 9569 w 10002"/>
                <a:gd name="connsiteY5-1358" fmla="*/ 8915 h 9911"/>
                <a:gd name="connsiteX6-1359" fmla="*/ 7765 w 10002"/>
                <a:gd name="connsiteY6-1360" fmla="*/ 9758 h 9911"/>
                <a:gd name="connsiteX7-1361" fmla="*/ 2177 w 10002"/>
                <a:gd name="connsiteY7-1362" fmla="*/ 9621 h 9911"/>
                <a:gd name="connsiteX8-1363" fmla="*/ 1548 w 10002"/>
                <a:gd name="connsiteY8-1364" fmla="*/ 6926 h 9911"/>
                <a:gd name="connsiteX9-1365" fmla="*/ 8 w 10002"/>
                <a:gd name="connsiteY9-1366" fmla="*/ 5149 h 9911"/>
                <a:gd name="connsiteX10-1367" fmla="*/ 2273 w 10002"/>
                <a:gd name="connsiteY10-1368" fmla="*/ 1928 h 9911"/>
                <a:gd name="connsiteX0-1369" fmla="*/ 2273 w 10064"/>
                <a:gd name="connsiteY0-1370" fmla="*/ 1945 h 10000"/>
                <a:gd name="connsiteX1-1371" fmla="*/ 4791 w 10064"/>
                <a:gd name="connsiteY1-1372" fmla="*/ 11 h 10000"/>
                <a:gd name="connsiteX2-1373" fmla="*/ 7073 w 10064"/>
                <a:gd name="connsiteY2-1374" fmla="*/ 1361 h 10000"/>
                <a:gd name="connsiteX3-1375" fmla="*/ 9720 w 10064"/>
                <a:gd name="connsiteY3-1376" fmla="*/ 2866 h 10000"/>
                <a:gd name="connsiteX4-1377" fmla="*/ 9994 w 10064"/>
                <a:gd name="connsiteY4-1378" fmla="*/ 6108 h 10000"/>
                <a:gd name="connsiteX5-1379" fmla="*/ 9567 w 10064"/>
                <a:gd name="connsiteY5-1380" fmla="*/ 8995 h 10000"/>
                <a:gd name="connsiteX6-1381" fmla="*/ 7763 w 10064"/>
                <a:gd name="connsiteY6-1382" fmla="*/ 9846 h 10000"/>
                <a:gd name="connsiteX7-1383" fmla="*/ 2177 w 10064"/>
                <a:gd name="connsiteY7-1384" fmla="*/ 9707 h 10000"/>
                <a:gd name="connsiteX8-1385" fmla="*/ 1548 w 10064"/>
                <a:gd name="connsiteY8-1386" fmla="*/ 6988 h 10000"/>
                <a:gd name="connsiteX9-1387" fmla="*/ 8 w 10064"/>
                <a:gd name="connsiteY9-1388" fmla="*/ 5195 h 10000"/>
                <a:gd name="connsiteX10-1389" fmla="*/ 2273 w 10064"/>
                <a:gd name="connsiteY10-1390" fmla="*/ 1945 h 10000"/>
                <a:gd name="connsiteX0-1391" fmla="*/ 2273 w 10028"/>
                <a:gd name="connsiteY0-1392" fmla="*/ 1945 h 10000"/>
                <a:gd name="connsiteX1-1393" fmla="*/ 4791 w 10028"/>
                <a:gd name="connsiteY1-1394" fmla="*/ 11 h 10000"/>
                <a:gd name="connsiteX2-1395" fmla="*/ 7073 w 10028"/>
                <a:gd name="connsiteY2-1396" fmla="*/ 1361 h 10000"/>
                <a:gd name="connsiteX3-1397" fmla="*/ 9607 w 10028"/>
                <a:gd name="connsiteY3-1398" fmla="*/ 2793 h 10000"/>
                <a:gd name="connsiteX4-1399" fmla="*/ 9994 w 10028"/>
                <a:gd name="connsiteY4-1400" fmla="*/ 6108 h 10000"/>
                <a:gd name="connsiteX5-1401" fmla="*/ 9567 w 10028"/>
                <a:gd name="connsiteY5-1402" fmla="*/ 8995 h 10000"/>
                <a:gd name="connsiteX6-1403" fmla="*/ 7763 w 10028"/>
                <a:gd name="connsiteY6-1404" fmla="*/ 9846 h 10000"/>
                <a:gd name="connsiteX7-1405" fmla="*/ 2177 w 10028"/>
                <a:gd name="connsiteY7-1406" fmla="*/ 9707 h 10000"/>
                <a:gd name="connsiteX8-1407" fmla="*/ 1548 w 10028"/>
                <a:gd name="connsiteY8-1408" fmla="*/ 6988 h 10000"/>
                <a:gd name="connsiteX9-1409" fmla="*/ 8 w 10028"/>
                <a:gd name="connsiteY9-1410" fmla="*/ 5195 h 10000"/>
                <a:gd name="connsiteX10-1411" fmla="*/ 2273 w 10028"/>
                <a:gd name="connsiteY10-1412" fmla="*/ 1945 h 10000"/>
                <a:gd name="connsiteX0-1413" fmla="*/ 2273 w 10126"/>
                <a:gd name="connsiteY0-1414" fmla="*/ 1945 h 10000"/>
                <a:gd name="connsiteX1-1415" fmla="*/ 4791 w 10126"/>
                <a:gd name="connsiteY1-1416" fmla="*/ 11 h 10000"/>
                <a:gd name="connsiteX2-1417" fmla="*/ 7073 w 10126"/>
                <a:gd name="connsiteY2-1418" fmla="*/ 1361 h 10000"/>
                <a:gd name="connsiteX3-1419" fmla="*/ 9607 w 10126"/>
                <a:gd name="connsiteY3-1420" fmla="*/ 2793 h 10000"/>
                <a:gd name="connsiteX4-1421" fmla="*/ 10107 w 10126"/>
                <a:gd name="connsiteY4-1422" fmla="*/ 6218 h 10000"/>
                <a:gd name="connsiteX5-1423" fmla="*/ 9567 w 10126"/>
                <a:gd name="connsiteY5-1424" fmla="*/ 8995 h 10000"/>
                <a:gd name="connsiteX6-1425" fmla="*/ 7763 w 10126"/>
                <a:gd name="connsiteY6-1426" fmla="*/ 9846 h 10000"/>
                <a:gd name="connsiteX7-1427" fmla="*/ 2177 w 10126"/>
                <a:gd name="connsiteY7-1428" fmla="*/ 9707 h 10000"/>
                <a:gd name="connsiteX8-1429" fmla="*/ 1548 w 10126"/>
                <a:gd name="connsiteY8-1430" fmla="*/ 6988 h 10000"/>
                <a:gd name="connsiteX9-1431" fmla="*/ 8 w 10126"/>
                <a:gd name="connsiteY9-1432" fmla="*/ 5195 h 10000"/>
                <a:gd name="connsiteX10-1433" fmla="*/ 2273 w 10126"/>
                <a:gd name="connsiteY10-1434" fmla="*/ 1945 h 10000"/>
                <a:gd name="connsiteX0-1435" fmla="*/ 2273 w 10010"/>
                <a:gd name="connsiteY0-1436" fmla="*/ 1945 h 10000"/>
                <a:gd name="connsiteX1-1437" fmla="*/ 4791 w 10010"/>
                <a:gd name="connsiteY1-1438" fmla="*/ 11 h 10000"/>
                <a:gd name="connsiteX2-1439" fmla="*/ 7073 w 10010"/>
                <a:gd name="connsiteY2-1440" fmla="*/ 1361 h 10000"/>
                <a:gd name="connsiteX3-1441" fmla="*/ 9607 w 10010"/>
                <a:gd name="connsiteY3-1442" fmla="*/ 2793 h 10000"/>
                <a:gd name="connsiteX4-1443" fmla="*/ 9971 w 10010"/>
                <a:gd name="connsiteY4-1444" fmla="*/ 6364 h 10000"/>
                <a:gd name="connsiteX5-1445" fmla="*/ 9567 w 10010"/>
                <a:gd name="connsiteY5-1446" fmla="*/ 8995 h 10000"/>
                <a:gd name="connsiteX6-1447" fmla="*/ 7763 w 10010"/>
                <a:gd name="connsiteY6-1448" fmla="*/ 9846 h 10000"/>
                <a:gd name="connsiteX7-1449" fmla="*/ 2177 w 10010"/>
                <a:gd name="connsiteY7-1450" fmla="*/ 9707 h 10000"/>
                <a:gd name="connsiteX8-1451" fmla="*/ 1548 w 10010"/>
                <a:gd name="connsiteY8-1452" fmla="*/ 6988 h 10000"/>
                <a:gd name="connsiteX9-1453" fmla="*/ 8 w 10010"/>
                <a:gd name="connsiteY9-1454" fmla="*/ 5195 h 10000"/>
                <a:gd name="connsiteX10-1455" fmla="*/ 2273 w 10010"/>
                <a:gd name="connsiteY10-1456" fmla="*/ 1945 h 10000"/>
                <a:gd name="connsiteX0-1457" fmla="*/ 2273 w 9986"/>
                <a:gd name="connsiteY0-1458" fmla="*/ 1945 h 10000"/>
                <a:gd name="connsiteX1-1459" fmla="*/ 4791 w 9986"/>
                <a:gd name="connsiteY1-1460" fmla="*/ 11 h 10000"/>
                <a:gd name="connsiteX2-1461" fmla="*/ 7073 w 9986"/>
                <a:gd name="connsiteY2-1462" fmla="*/ 1361 h 10000"/>
                <a:gd name="connsiteX3-1463" fmla="*/ 9448 w 9986"/>
                <a:gd name="connsiteY3-1464" fmla="*/ 2683 h 10000"/>
                <a:gd name="connsiteX4-1465" fmla="*/ 9971 w 9986"/>
                <a:gd name="connsiteY4-1466" fmla="*/ 6364 h 10000"/>
                <a:gd name="connsiteX5-1467" fmla="*/ 9567 w 9986"/>
                <a:gd name="connsiteY5-1468" fmla="*/ 8995 h 10000"/>
                <a:gd name="connsiteX6-1469" fmla="*/ 7763 w 9986"/>
                <a:gd name="connsiteY6-1470" fmla="*/ 9846 h 10000"/>
                <a:gd name="connsiteX7-1471" fmla="*/ 2177 w 9986"/>
                <a:gd name="connsiteY7-1472" fmla="*/ 9707 h 10000"/>
                <a:gd name="connsiteX8-1473" fmla="*/ 1548 w 9986"/>
                <a:gd name="connsiteY8-1474" fmla="*/ 6988 h 10000"/>
                <a:gd name="connsiteX9-1475" fmla="*/ 8 w 9986"/>
                <a:gd name="connsiteY9-1476" fmla="*/ 5195 h 10000"/>
                <a:gd name="connsiteX10-1477" fmla="*/ 2273 w 9986"/>
                <a:gd name="connsiteY10-1478" fmla="*/ 1945 h 10000"/>
                <a:gd name="connsiteX0-1479" fmla="*/ 2276 w 10000"/>
                <a:gd name="connsiteY0-1480" fmla="*/ 1945 h 10020"/>
                <a:gd name="connsiteX1-1481" fmla="*/ 4798 w 10000"/>
                <a:gd name="connsiteY1-1482" fmla="*/ 11 h 10020"/>
                <a:gd name="connsiteX2-1483" fmla="*/ 7083 w 10000"/>
                <a:gd name="connsiteY2-1484" fmla="*/ 1361 h 10020"/>
                <a:gd name="connsiteX3-1485" fmla="*/ 9461 w 10000"/>
                <a:gd name="connsiteY3-1486" fmla="*/ 2683 h 10020"/>
                <a:gd name="connsiteX4-1487" fmla="*/ 9985 w 10000"/>
                <a:gd name="connsiteY4-1488" fmla="*/ 6364 h 10020"/>
                <a:gd name="connsiteX5-1489" fmla="*/ 9557 w 10000"/>
                <a:gd name="connsiteY5-1490" fmla="*/ 8666 h 10020"/>
                <a:gd name="connsiteX6-1491" fmla="*/ 7774 w 10000"/>
                <a:gd name="connsiteY6-1492" fmla="*/ 9846 h 10020"/>
                <a:gd name="connsiteX7-1493" fmla="*/ 2180 w 10000"/>
                <a:gd name="connsiteY7-1494" fmla="*/ 9707 h 10020"/>
                <a:gd name="connsiteX8-1495" fmla="*/ 1550 w 10000"/>
                <a:gd name="connsiteY8-1496" fmla="*/ 6988 h 10020"/>
                <a:gd name="connsiteX9-1497" fmla="*/ 8 w 10000"/>
                <a:gd name="connsiteY9-1498" fmla="*/ 5195 h 10020"/>
                <a:gd name="connsiteX10-1499" fmla="*/ 2276 w 10000"/>
                <a:gd name="connsiteY10-1500" fmla="*/ 1945 h 10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000" h="10020">
                  <a:moveTo>
                    <a:pt x="2276" y="1945"/>
                  </a:moveTo>
                  <a:cubicBezTo>
                    <a:pt x="3511" y="1220"/>
                    <a:pt x="3997" y="108"/>
                    <a:pt x="4798" y="11"/>
                  </a:cubicBezTo>
                  <a:cubicBezTo>
                    <a:pt x="5599" y="-86"/>
                    <a:pt x="6435" y="519"/>
                    <a:pt x="7083" y="1361"/>
                  </a:cubicBezTo>
                  <a:cubicBezTo>
                    <a:pt x="8276" y="1987"/>
                    <a:pt x="8978" y="1849"/>
                    <a:pt x="9461" y="2683"/>
                  </a:cubicBezTo>
                  <a:cubicBezTo>
                    <a:pt x="9945" y="3517"/>
                    <a:pt x="10045" y="5374"/>
                    <a:pt x="9985" y="6364"/>
                  </a:cubicBezTo>
                  <a:cubicBezTo>
                    <a:pt x="9923" y="7352"/>
                    <a:pt x="9926" y="8086"/>
                    <a:pt x="9557" y="8666"/>
                  </a:cubicBezTo>
                  <a:cubicBezTo>
                    <a:pt x="9189" y="9246"/>
                    <a:pt x="9003" y="9673"/>
                    <a:pt x="7774" y="9846"/>
                  </a:cubicBezTo>
                  <a:cubicBezTo>
                    <a:pt x="6545" y="10019"/>
                    <a:pt x="3217" y="10184"/>
                    <a:pt x="2180" y="9707"/>
                  </a:cubicBezTo>
                  <a:cubicBezTo>
                    <a:pt x="1143" y="9231"/>
                    <a:pt x="1914" y="7741"/>
                    <a:pt x="1550" y="6988"/>
                  </a:cubicBezTo>
                  <a:cubicBezTo>
                    <a:pt x="1190" y="6235"/>
                    <a:pt x="-113" y="6035"/>
                    <a:pt x="8" y="5195"/>
                  </a:cubicBezTo>
                  <a:cubicBezTo>
                    <a:pt x="129" y="4356"/>
                    <a:pt x="1038" y="2670"/>
                    <a:pt x="2276" y="1945"/>
                  </a:cubicBezTo>
                  <a:close/>
                </a:path>
              </a:pathLst>
            </a:custGeom>
            <a:solidFill>
              <a:srgbClr val="E2EAF6"/>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000">
                <a:solidFill>
                  <a:srgbClr val="FFFFFF"/>
                </a:solidFill>
                <a:latin typeface="Calibri" panose="020F0502020204030204" pitchFamily="34" charset="0"/>
                <a:ea typeface="MS PGothic" panose="020B0600070205080204" pitchFamily="34" charset="-128"/>
                <a:sym typeface="+mn-ea"/>
              </a:endParaRPr>
            </a:p>
          </p:txBody>
        </p:sp>
        <p:sp>
          <p:nvSpPr>
            <p:cNvPr id="5" name="任意多边形 68">
              <a:extLst>
                <a:ext uri="{FF2B5EF4-FFF2-40B4-BE49-F238E27FC236}">
                  <a16:creationId xmlns:a16="http://schemas.microsoft.com/office/drawing/2014/main" id="{FCBFE1E3-51A8-8014-659D-91C695E49C41}"/>
                </a:ext>
              </a:extLst>
            </p:cNvPr>
            <p:cNvSpPr/>
            <p:nvPr/>
          </p:nvSpPr>
          <p:spPr>
            <a:xfrm>
              <a:off x="5035340" y="3964383"/>
              <a:ext cx="2713037" cy="1585909"/>
            </a:xfrm>
            <a:custGeom>
              <a:avLst/>
              <a:gdLst>
                <a:gd name="connsiteX0" fmla="*/ 2146 w 3636"/>
                <a:gd name="connsiteY0" fmla="*/ 32 h 3806"/>
                <a:gd name="connsiteX1" fmla="*/ 308 w 3636"/>
                <a:gd name="connsiteY1" fmla="*/ 170 h 3806"/>
                <a:gd name="connsiteX2" fmla="*/ 82 w 3636"/>
                <a:gd name="connsiteY2" fmla="*/ 1425 h 3806"/>
                <a:gd name="connsiteX3" fmla="*/ 258 w 3636"/>
                <a:gd name="connsiteY3" fmla="*/ 3629 h 3806"/>
                <a:gd name="connsiteX4" fmla="*/ 1744 w 3636"/>
                <a:gd name="connsiteY4" fmla="*/ 3652 h 3806"/>
                <a:gd name="connsiteX5" fmla="*/ 3451 w 3636"/>
                <a:gd name="connsiteY5" fmla="*/ 3526 h 3806"/>
                <a:gd name="connsiteX6" fmla="*/ 3578 w 3636"/>
                <a:gd name="connsiteY6" fmla="*/ 2842 h 3806"/>
                <a:gd name="connsiteX7" fmla="*/ 3030 w 3636"/>
                <a:gd name="connsiteY7" fmla="*/ 2578 h 3806"/>
                <a:gd name="connsiteX8" fmla="*/ 2896 w 3636"/>
                <a:gd name="connsiteY8" fmla="*/ 1761 h 3806"/>
                <a:gd name="connsiteX9" fmla="*/ 3225 w 3636"/>
                <a:gd name="connsiteY9" fmla="*/ 520 h 3806"/>
                <a:gd name="connsiteX10" fmla="*/ 2146 w 3636"/>
                <a:gd name="connsiteY10" fmla="*/ 32 h 3806"/>
                <a:gd name="connsiteX0-1" fmla="*/ 5859 w 9956"/>
                <a:gd name="connsiteY0-2" fmla="*/ 84 h 10261"/>
                <a:gd name="connsiteX1-3" fmla="*/ 804 w 9956"/>
                <a:gd name="connsiteY1-4" fmla="*/ 447 h 10261"/>
                <a:gd name="connsiteX2-5" fmla="*/ 183 w 9956"/>
                <a:gd name="connsiteY2-6" fmla="*/ 3744 h 10261"/>
                <a:gd name="connsiteX3-7" fmla="*/ 667 w 9956"/>
                <a:gd name="connsiteY3-8" fmla="*/ 9535 h 10261"/>
                <a:gd name="connsiteX4-9" fmla="*/ 4753 w 9956"/>
                <a:gd name="connsiteY4-10" fmla="*/ 9595 h 10261"/>
                <a:gd name="connsiteX5-11" fmla="*/ 9448 w 9956"/>
                <a:gd name="connsiteY5-12" fmla="*/ 9264 h 10261"/>
                <a:gd name="connsiteX6-13" fmla="*/ 9797 w 9956"/>
                <a:gd name="connsiteY6-14" fmla="*/ 7467 h 10261"/>
                <a:gd name="connsiteX7-15" fmla="*/ 8290 w 9956"/>
                <a:gd name="connsiteY7-16" fmla="*/ 6774 h 10261"/>
                <a:gd name="connsiteX8-17" fmla="*/ 7922 w 9956"/>
                <a:gd name="connsiteY8-18" fmla="*/ 4627 h 10261"/>
                <a:gd name="connsiteX9-19" fmla="*/ 8827 w 9956"/>
                <a:gd name="connsiteY9-20" fmla="*/ 1366 h 10261"/>
                <a:gd name="connsiteX10-21" fmla="*/ 5859 w 9956"/>
                <a:gd name="connsiteY10-22" fmla="*/ 84 h 10261"/>
                <a:gd name="connsiteX0-23" fmla="*/ 6047 w 10162"/>
                <a:gd name="connsiteY0-24" fmla="*/ 82 h 9878"/>
                <a:gd name="connsiteX1-25" fmla="*/ 970 w 10162"/>
                <a:gd name="connsiteY1-26" fmla="*/ 436 h 9878"/>
                <a:gd name="connsiteX2-27" fmla="*/ 346 w 10162"/>
                <a:gd name="connsiteY2-28" fmla="*/ 3649 h 9878"/>
                <a:gd name="connsiteX3-29" fmla="*/ 832 w 10162"/>
                <a:gd name="connsiteY3-30" fmla="*/ 9292 h 9878"/>
                <a:gd name="connsiteX4-31" fmla="*/ 4936 w 10162"/>
                <a:gd name="connsiteY4-32" fmla="*/ 9351 h 9878"/>
                <a:gd name="connsiteX5-33" fmla="*/ 9652 w 10162"/>
                <a:gd name="connsiteY5-34" fmla="*/ 9028 h 9878"/>
                <a:gd name="connsiteX6-35" fmla="*/ 10002 w 10162"/>
                <a:gd name="connsiteY6-36" fmla="*/ 7277 h 9878"/>
                <a:gd name="connsiteX7-37" fmla="*/ 8489 w 10162"/>
                <a:gd name="connsiteY7-38" fmla="*/ 6602 h 9878"/>
                <a:gd name="connsiteX8-39" fmla="*/ 8119 w 10162"/>
                <a:gd name="connsiteY8-40" fmla="*/ 4509 h 9878"/>
                <a:gd name="connsiteX9-41" fmla="*/ 9028 w 10162"/>
                <a:gd name="connsiteY9-42" fmla="*/ 1331 h 9878"/>
                <a:gd name="connsiteX10-43" fmla="*/ 6047 w 10162"/>
                <a:gd name="connsiteY10-44" fmla="*/ 82 h 9878"/>
                <a:gd name="connsiteX0-45" fmla="*/ 6234 w 10283"/>
                <a:gd name="connsiteY0-46" fmla="*/ 1 h 9918"/>
                <a:gd name="connsiteX1-47" fmla="*/ 623 w 10283"/>
                <a:gd name="connsiteY1-48" fmla="*/ 3612 h 9918"/>
                <a:gd name="connsiteX2-49" fmla="*/ 1102 w 10283"/>
                <a:gd name="connsiteY2-50" fmla="*/ 9325 h 9918"/>
                <a:gd name="connsiteX3-51" fmla="*/ 5140 w 10283"/>
                <a:gd name="connsiteY3-52" fmla="*/ 9384 h 9918"/>
                <a:gd name="connsiteX4-53" fmla="*/ 9781 w 10283"/>
                <a:gd name="connsiteY4-54" fmla="*/ 9058 h 9918"/>
                <a:gd name="connsiteX5-55" fmla="*/ 10126 w 10283"/>
                <a:gd name="connsiteY5-56" fmla="*/ 7285 h 9918"/>
                <a:gd name="connsiteX6-57" fmla="*/ 8637 w 10283"/>
                <a:gd name="connsiteY6-58" fmla="*/ 6602 h 9918"/>
                <a:gd name="connsiteX7-59" fmla="*/ 8273 w 10283"/>
                <a:gd name="connsiteY7-60" fmla="*/ 4483 h 9918"/>
                <a:gd name="connsiteX8-61" fmla="*/ 9167 w 10283"/>
                <a:gd name="connsiteY8-62" fmla="*/ 1265 h 9918"/>
                <a:gd name="connsiteX9-63" fmla="*/ 6234 w 10283"/>
                <a:gd name="connsiteY9-64" fmla="*/ 1 h 9918"/>
                <a:gd name="connsiteX0-65" fmla="*/ 6340 w 10000"/>
                <a:gd name="connsiteY0-66" fmla="*/ 1 h 9931"/>
                <a:gd name="connsiteX1-67" fmla="*/ 606 w 10000"/>
                <a:gd name="connsiteY1-68" fmla="*/ 3572 h 9931"/>
                <a:gd name="connsiteX2-69" fmla="*/ 1072 w 10000"/>
                <a:gd name="connsiteY2-70" fmla="*/ 9332 h 9931"/>
                <a:gd name="connsiteX3-71" fmla="*/ 4999 w 10000"/>
                <a:gd name="connsiteY3-72" fmla="*/ 9392 h 9931"/>
                <a:gd name="connsiteX4-73" fmla="*/ 9512 w 10000"/>
                <a:gd name="connsiteY4-74" fmla="*/ 9063 h 9931"/>
                <a:gd name="connsiteX5-75" fmla="*/ 9847 w 10000"/>
                <a:gd name="connsiteY5-76" fmla="*/ 7275 h 9931"/>
                <a:gd name="connsiteX6-77" fmla="*/ 8399 w 10000"/>
                <a:gd name="connsiteY6-78" fmla="*/ 6587 h 9931"/>
                <a:gd name="connsiteX7-79" fmla="*/ 8045 w 10000"/>
                <a:gd name="connsiteY7-80" fmla="*/ 4450 h 9931"/>
                <a:gd name="connsiteX8-81" fmla="*/ 8915 w 10000"/>
                <a:gd name="connsiteY8-82" fmla="*/ 1205 h 9931"/>
                <a:gd name="connsiteX9-83" fmla="*/ 6340 w 10000"/>
                <a:gd name="connsiteY9-84" fmla="*/ 1 h 9931"/>
                <a:gd name="connsiteX0-85" fmla="*/ 6340 w 10000"/>
                <a:gd name="connsiteY0-86" fmla="*/ 1 h 10000"/>
                <a:gd name="connsiteX1-87" fmla="*/ 606 w 10000"/>
                <a:gd name="connsiteY1-88" fmla="*/ 3597 h 10000"/>
                <a:gd name="connsiteX2-89" fmla="*/ 1072 w 10000"/>
                <a:gd name="connsiteY2-90" fmla="*/ 9397 h 10000"/>
                <a:gd name="connsiteX3-91" fmla="*/ 4999 w 10000"/>
                <a:gd name="connsiteY3-92" fmla="*/ 9457 h 10000"/>
                <a:gd name="connsiteX4-93" fmla="*/ 9512 w 10000"/>
                <a:gd name="connsiteY4-94" fmla="*/ 9126 h 10000"/>
                <a:gd name="connsiteX5-95" fmla="*/ 9847 w 10000"/>
                <a:gd name="connsiteY5-96" fmla="*/ 7326 h 10000"/>
                <a:gd name="connsiteX6-97" fmla="*/ 8399 w 10000"/>
                <a:gd name="connsiteY6-98" fmla="*/ 6633 h 10000"/>
                <a:gd name="connsiteX7-99" fmla="*/ 8915 w 10000"/>
                <a:gd name="connsiteY7-100" fmla="*/ 1213 h 10000"/>
                <a:gd name="connsiteX8-101" fmla="*/ 6340 w 10000"/>
                <a:gd name="connsiteY8-102" fmla="*/ 1 h 10000"/>
                <a:gd name="connsiteX0-103" fmla="*/ 6340 w 10831"/>
                <a:gd name="connsiteY0-104" fmla="*/ 1 h 10000"/>
                <a:gd name="connsiteX1-105" fmla="*/ 606 w 10831"/>
                <a:gd name="connsiteY1-106" fmla="*/ 3597 h 10000"/>
                <a:gd name="connsiteX2-107" fmla="*/ 1072 w 10831"/>
                <a:gd name="connsiteY2-108" fmla="*/ 9397 h 10000"/>
                <a:gd name="connsiteX3-109" fmla="*/ 4999 w 10831"/>
                <a:gd name="connsiteY3-110" fmla="*/ 9457 h 10000"/>
                <a:gd name="connsiteX4-111" fmla="*/ 9512 w 10831"/>
                <a:gd name="connsiteY4-112" fmla="*/ 9126 h 10000"/>
                <a:gd name="connsiteX5-113" fmla="*/ 9847 w 10831"/>
                <a:gd name="connsiteY5-114" fmla="*/ 7326 h 10000"/>
                <a:gd name="connsiteX6-115" fmla="*/ 10818 w 10831"/>
                <a:gd name="connsiteY6-116" fmla="*/ 4788 h 10000"/>
                <a:gd name="connsiteX7-117" fmla="*/ 8915 w 10831"/>
                <a:gd name="connsiteY7-118" fmla="*/ 1213 h 10000"/>
                <a:gd name="connsiteX8-119" fmla="*/ 6340 w 10831"/>
                <a:gd name="connsiteY8-120" fmla="*/ 1 h 10000"/>
                <a:gd name="connsiteX0-121" fmla="*/ 6340 w 10905"/>
                <a:gd name="connsiteY0-122" fmla="*/ 1 h 10000"/>
                <a:gd name="connsiteX1-123" fmla="*/ 606 w 10905"/>
                <a:gd name="connsiteY1-124" fmla="*/ 3597 h 10000"/>
                <a:gd name="connsiteX2-125" fmla="*/ 1072 w 10905"/>
                <a:gd name="connsiteY2-126" fmla="*/ 9397 h 10000"/>
                <a:gd name="connsiteX3-127" fmla="*/ 4999 w 10905"/>
                <a:gd name="connsiteY3-128" fmla="*/ 9457 h 10000"/>
                <a:gd name="connsiteX4-129" fmla="*/ 9512 w 10905"/>
                <a:gd name="connsiteY4-130" fmla="*/ 9126 h 10000"/>
                <a:gd name="connsiteX5-131" fmla="*/ 10680 w 10905"/>
                <a:gd name="connsiteY5-132" fmla="*/ 8248 h 10000"/>
                <a:gd name="connsiteX6-133" fmla="*/ 10818 w 10905"/>
                <a:gd name="connsiteY6-134" fmla="*/ 4788 h 10000"/>
                <a:gd name="connsiteX7-135" fmla="*/ 8915 w 10905"/>
                <a:gd name="connsiteY7-136" fmla="*/ 1213 h 10000"/>
                <a:gd name="connsiteX8-137" fmla="*/ 6340 w 10905"/>
                <a:gd name="connsiteY8-138" fmla="*/ 1 h 10000"/>
                <a:gd name="connsiteX0-139" fmla="*/ 6129 w 10694"/>
                <a:gd name="connsiteY0-140" fmla="*/ 1 h 9764"/>
                <a:gd name="connsiteX1-141" fmla="*/ 395 w 10694"/>
                <a:gd name="connsiteY1-142" fmla="*/ 3597 h 9764"/>
                <a:gd name="connsiteX2-143" fmla="*/ 861 w 10694"/>
                <a:gd name="connsiteY2-144" fmla="*/ 9397 h 9764"/>
                <a:gd name="connsiteX3-145" fmla="*/ 4312 w 10694"/>
                <a:gd name="connsiteY3-146" fmla="*/ 9173 h 9764"/>
                <a:gd name="connsiteX4-147" fmla="*/ 9301 w 10694"/>
                <a:gd name="connsiteY4-148" fmla="*/ 9126 h 9764"/>
                <a:gd name="connsiteX5-149" fmla="*/ 10469 w 10694"/>
                <a:gd name="connsiteY5-150" fmla="*/ 8248 h 9764"/>
                <a:gd name="connsiteX6-151" fmla="*/ 10607 w 10694"/>
                <a:gd name="connsiteY6-152" fmla="*/ 4788 h 9764"/>
                <a:gd name="connsiteX7-153" fmla="*/ 8704 w 10694"/>
                <a:gd name="connsiteY7-154" fmla="*/ 1213 h 9764"/>
                <a:gd name="connsiteX8-155" fmla="*/ 6129 w 10694"/>
                <a:gd name="connsiteY8-156" fmla="*/ 1 h 9764"/>
                <a:gd name="connsiteX0-157" fmla="*/ 5731 w 10000"/>
                <a:gd name="connsiteY0-158" fmla="*/ 1 h 10019"/>
                <a:gd name="connsiteX1-159" fmla="*/ 369 w 10000"/>
                <a:gd name="connsiteY1-160" fmla="*/ 3684 h 10019"/>
                <a:gd name="connsiteX2-161" fmla="*/ 805 w 10000"/>
                <a:gd name="connsiteY2-162" fmla="*/ 9624 h 10019"/>
                <a:gd name="connsiteX3-163" fmla="*/ 4032 w 10000"/>
                <a:gd name="connsiteY3-164" fmla="*/ 9395 h 10019"/>
                <a:gd name="connsiteX4-165" fmla="*/ 8586 w 10000"/>
                <a:gd name="connsiteY4-166" fmla="*/ 8838 h 10019"/>
                <a:gd name="connsiteX5-167" fmla="*/ 9790 w 10000"/>
                <a:gd name="connsiteY5-168" fmla="*/ 8447 h 10019"/>
                <a:gd name="connsiteX6-169" fmla="*/ 9919 w 10000"/>
                <a:gd name="connsiteY6-170" fmla="*/ 4904 h 10019"/>
                <a:gd name="connsiteX7-171" fmla="*/ 8139 w 10000"/>
                <a:gd name="connsiteY7-172" fmla="*/ 1242 h 10019"/>
                <a:gd name="connsiteX8-173" fmla="*/ 5731 w 10000"/>
                <a:gd name="connsiteY8-174" fmla="*/ 1 h 10019"/>
                <a:gd name="connsiteX0-175" fmla="*/ 6251 w 10520"/>
                <a:gd name="connsiteY0-176" fmla="*/ 1 h 9441"/>
                <a:gd name="connsiteX1-177" fmla="*/ 889 w 10520"/>
                <a:gd name="connsiteY1-178" fmla="*/ 3684 h 9441"/>
                <a:gd name="connsiteX2-179" fmla="*/ 287 w 10520"/>
                <a:gd name="connsiteY2-180" fmla="*/ 7517 h 9441"/>
                <a:gd name="connsiteX3-181" fmla="*/ 4552 w 10520"/>
                <a:gd name="connsiteY3-182" fmla="*/ 9395 h 9441"/>
                <a:gd name="connsiteX4-183" fmla="*/ 9106 w 10520"/>
                <a:gd name="connsiteY4-184" fmla="*/ 8838 h 9441"/>
                <a:gd name="connsiteX5-185" fmla="*/ 10310 w 10520"/>
                <a:gd name="connsiteY5-186" fmla="*/ 8447 h 9441"/>
                <a:gd name="connsiteX6-187" fmla="*/ 10439 w 10520"/>
                <a:gd name="connsiteY6-188" fmla="*/ 4904 h 9441"/>
                <a:gd name="connsiteX7-189" fmla="*/ 8659 w 10520"/>
                <a:gd name="connsiteY7-190" fmla="*/ 1242 h 9441"/>
                <a:gd name="connsiteX8-191" fmla="*/ 6251 w 10520"/>
                <a:gd name="connsiteY8-192" fmla="*/ 1 h 9441"/>
                <a:gd name="connsiteX0-193" fmla="*/ 5979 w 10037"/>
                <a:gd name="connsiteY0-194" fmla="*/ 1 h 10000"/>
                <a:gd name="connsiteX1-195" fmla="*/ 776 w 10037"/>
                <a:gd name="connsiteY1-196" fmla="*/ 4364 h 10000"/>
                <a:gd name="connsiteX2-197" fmla="*/ 310 w 10037"/>
                <a:gd name="connsiteY2-198" fmla="*/ 7962 h 10000"/>
                <a:gd name="connsiteX3-199" fmla="*/ 4364 w 10037"/>
                <a:gd name="connsiteY3-200" fmla="*/ 9951 h 10000"/>
                <a:gd name="connsiteX4-201" fmla="*/ 8693 w 10037"/>
                <a:gd name="connsiteY4-202" fmla="*/ 9361 h 10000"/>
                <a:gd name="connsiteX5-203" fmla="*/ 9837 w 10037"/>
                <a:gd name="connsiteY5-204" fmla="*/ 8947 h 10000"/>
                <a:gd name="connsiteX6-205" fmla="*/ 9960 w 10037"/>
                <a:gd name="connsiteY6-206" fmla="*/ 5194 h 10000"/>
                <a:gd name="connsiteX7-207" fmla="*/ 8268 w 10037"/>
                <a:gd name="connsiteY7-208" fmla="*/ 1316 h 10000"/>
                <a:gd name="connsiteX8-209" fmla="*/ 5979 w 10037"/>
                <a:gd name="connsiteY8-210" fmla="*/ 1 h 10000"/>
                <a:gd name="connsiteX0-211" fmla="*/ 5979 w 9967"/>
                <a:gd name="connsiteY0-212" fmla="*/ 1 h 10077"/>
                <a:gd name="connsiteX1-213" fmla="*/ 776 w 9967"/>
                <a:gd name="connsiteY1-214" fmla="*/ 4364 h 10077"/>
                <a:gd name="connsiteX2-215" fmla="*/ 310 w 9967"/>
                <a:gd name="connsiteY2-216" fmla="*/ 7962 h 10077"/>
                <a:gd name="connsiteX3-217" fmla="*/ 4364 w 9967"/>
                <a:gd name="connsiteY3-218" fmla="*/ 9951 h 10077"/>
                <a:gd name="connsiteX4-219" fmla="*/ 8693 w 9967"/>
                <a:gd name="connsiteY4-220" fmla="*/ 9361 h 10077"/>
                <a:gd name="connsiteX5-221" fmla="*/ 9960 w 9967"/>
                <a:gd name="connsiteY5-222" fmla="*/ 5194 h 10077"/>
                <a:gd name="connsiteX6-223" fmla="*/ 8268 w 9967"/>
                <a:gd name="connsiteY6-224" fmla="*/ 1316 h 10077"/>
                <a:gd name="connsiteX7-225" fmla="*/ 5979 w 9967"/>
                <a:gd name="connsiteY7-226" fmla="*/ 1 h 10077"/>
                <a:gd name="connsiteX0-227" fmla="*/ 5999 w 10052"/>
                <a:gd name="connsiteY0-228" fmla="*/ 1 h 9894"/>
                <a:gd name="connsiteX1-229" fmla="*/ 779 w 10052"/>
                <a:gd name="connsiteY1-230" fmla="*/ 4331 h 9894"/>
                <a:gd name="connsiteX2-231" fmla="*/ 311 w 10052"/>
                <a:gd name="connsiteY2-232" fmla="*/ 7901 h 9894"/>
                <a:gd name="connsiteX3-233" fmla="*/ 4378 w 10052"/>
                <a:gd name="connsiteY3-234" fmla="*/ 9875 h 9894"/>
                <a:gd name="connsiteX4-235" fmla="*/ 9146 w 10052"/>
                <a:gd name="connsiteY4-236" fmla="*/ 8678 h 9894"/>
                <a:gd name="connsiteX5-237" fmla="*/ 9993 w 10052"/>
                <a:gd name="connsiteY5-238" fmla="*/ 5154 h 9894"/>
                <a:gd name="connsiteX6-239" fmla="*/ 8295 w 10052"/>
                <a:gd name="connsiteY6-240" fmla="*/ 1306 h 9894"/>
                <a:gd name="connsiteX7-241" fmla="*/ 5999 w 10052"/>
                <a:gd name="connsiteY7-242" fmla="*/ 1 h 9894"/>
                <a:gd name="connsiteX0-243" fmla="*/ 5979 w 10007"/>
                <a:gd name="connsiteY0-244" fmla="*/ 1 h 9559"/>
                <a:gd name="connsiteX1-245" fmla="*/ 786 w 10007"/>
                <a:gd name="connsiteY1-246" fmla="*/ 4377 h 9559"/>
                <a:gd name="connsiteX2-247" fmla="*/ 320 w 10007"/>
                <a:gd name="connsiteY2-248" fmla="*/ 7986 h 9559"/>
                <a:gd name="connsiteX3-249" fmla="*/ 4507 w 10007"/>
                <a:gd name="connsiteY3-250" fmla="*/ 9518 h 9559"/>
                <a:gd name="connsiteX4-251" fmla="*/ 9110 w 10007"/>
                <a:gd name="connsiteY4-252" fmla="*/ 8771 h 9559"/>
                <a:gd name="connsiteX5-253" fmla="*/ 9952 w 10007"/>
                <a:gd name="connsiteY5-254" fmla="*/ 5209 h 9559"/>
                <a:gd name="connsiteX6-255" fmla="*/ 8263 w 10007"/>
                <a:gd name="connsiteY6-256" fmla="*/ 1320 h 9559"/>
                <a:gd name="connsiteX7-257" fmla="*/ 5979 w 10007"/>
                <a:gd name="connsiteY7-258" fmla="*/ 1 h 9559"/>
                <a:gd name="connsiteX0-259" fmla="*/ 5939 w 9964"/>
                <a:gd name="connsiteY0-260" fmla="*/ 1 h 10000"/>
                <a:gd name="connsiteX1-261" fmla="*/ 854 w 9964"/>
                <a:gd name="connsiteY1-262" fmla="*/ 5144 h 10000"/>
                <a:gd name="connsiteX2-263" fmla="*/ 284 w 9964"/>
                <a:gd name="connsiteY2-264" fmla="*/ 8354 h 10000"/>
                <a:gd name="connsiteX3-265" fmla="*/ 4468 w 9964"/>
                <a:gd name="connsiteY3-266" fmla="*/ 9957 h 10000"/>
                <a:gd name="connsiteX4-267" fmla="*/ 9068 w 9964"/>
                <a:gd name="connsiteY4-268" fmla="*/ 9176 h 10000"/>
                <a:gd name="connsiteX5-269" fmla="*/ 9909 w 9964"/>
                <a:gd name="connsiteY5-270" fmla="*/ 5449 h 10000"/>
                <a:gd name="connsiteX6-271" fmla="*/ 8221 w 9964"/>
                <a:gd name="connsiteY6-272" fmla="*/ 1381 h 10000"/>
                <a:gd name="connsiteX7-273" fmla="*/ 5939 w 9964"/>
                <a:gd name="connsiteY7-274" fmla="*/ 1 h 10000"/>
                <a:gd name="connsiteX0-275" fmla="*/ 5908 w 9948"/>
                <a:gd name="connsiteY0-276" fmla="*/ 1 h 9966"/>
                <a:gd name="connsiteX1-277" fmla="*/ 805 w 9948"/>
                <a:gd name="connsiteY1-278" fmla="*/ 5144 h 9966"/>
                <a:gd name="connsiteX2-279" fmla="*/ 304 w 9948"/>
                <a:gd name="connsiteY2-280" fmla="*/ 8919 h 9966"/>
                <a:gd name="connsiteX3-281" fmla="*/ 4432 w 9948"/>
                <a:gd name="connsiteY3-282" fmla="*/ 9957 h 9966"/>
                <a:gd name="connsiteX4-283" fmla="*/ 9049 w 9948"/>
                <a:gd name="connsiteY4-284" fmla="*/ 9176 h 9966"/>
                <a:gd name="connsiteX5-285" fmla="*/ 9893 w 9948"/>
                <a:gd name="connsiteY5-286" fmla="*/ 5449 h 9966"/>
                <a:gd name="connsiteX6-287" fmla="*/ 8199 w 9948"/>
                <a:gd name="connsiteY6-288" fmla="*/ 1381 h 9966"/>
                <a:gd name="connsiteX7-289" fmla="*/ 5908 w 9948"/>
                <a:gd name="connsiteY7-290" fmla="*/ 1 h 9966"/>
                <a:gd name="connsiteX0-291" fmla="*/ 6081 w 10000"/>
                <a:gd name="connsiteY0-292" fmla="*/ 1 h 9919"/>
                <a:gd name="connsiteX1-293" fmla="*/ 809 w 10000"/>
                <a:gd name="connsiteY1-294" fmla="*/ 5081 h 9919"/>
                <a:gd name="connsiteX2-295" fmla="*/ 306 w 10000"/>
                <a:gd name="connsiteY2-296" fmla="*/ 8868 h 9919"/>
                <a:gd name="connsiteX3-297" fmla="*/ 4455 w 10000"/>
                <a:gd name="connsiteY3-298" fmla="*/ 9910 h 9919"/>
                <a:gd name="connsiteX4-299" fmla="*/ 9096 w 10000"/>
                <a:gd name="connsiteY4-300" fmla="*/ 9126 h 9919"/>
                <a:gd name="connsiteX5-301" fmla="*/ 9945 w 10000"/>
                <a:gd name="connsiteY5-302" fmla="*/ 5387 h 9919"/>
                <a:gd name="connsiteX6-303" fmla="*/ 8242 w 10000"/>
                <a:gd name="connsiteY6-304" fmla="*/ 1305 h 9919"/>
                <a:gd name="connsiteX7-305" fmla="*/ 6081 w 10000"/>
                <a:gd name="connsiteY7-306" fmla="*/ 1 h 9919"/>
                <a:gd name="connsiteX0-307" fmla="*/ 6081 w 10053"/>
                <a:gd name="connsiteY0-308" fmla="*/ 64 h 10063"/>
                <a:gd name="connsiteX1-309" fmla="*/ 809 w 10053"/>
                <a:gd name="connsiteY1-310" fmla="*/ 5185 h 10063"/>
                <a:gd name="connsiteX2-311" fmla="*/ 306 w 10053"/>
                <a:gd name="connsiteY2-312" fmla="*/ 9003 h 10063"/>
                <a:gd name="connsiteX3-313" fmla="*/ 4455 w 10053"/>
                <a:gd name="connsiteY3-314" fmla="*/ 10054 h 10063"/>
                <a:gd name="connsiteX4-315" fmla="*/ 9096 w 10053"/>
                <a:gd name="connsiteY4-316" fmla="*/ 9264 h 10063"/>
                <a:gd name="connsiteX5-317" fmla="*/ 9945 w 10053"/>
                <a:gd name="connsiteY5-318" fmla="*/ 5494 h 10063"/>
                <a:gd name="connsiteX6-319" fmla="*/ 7497 w 10053"/>
                <a:gd name="connsiteY6-320" fmla="*/ 644 h 10063"/>
                <a:gd name="connsiteX7-321" fmla="*/ 6081 w 10053"/>
                <a:gd name="connsiteY7-322" fmla="*/ 64 h 10063"/>
                <a:gd name="connsiteX0-323" fmla="*/ 5939 w 10053"/>
                <a:gd name="connsiteY0-324" fmla="*/ 2 h 10410"/>
                <a:gd name="connsiteX1-325" fmla="*/ 809 w 10053"/>
                <a:gd name="connsiteY1-326" fmla="*/ 5532 h 10410"/>
                <a:gd name="connsiteX2-327" fmla="*/ 306 w 10053"/>
                <a:gd name="connsiteY2-328" fmla="*/ 9350 h 10410"/>
                <a:gd name="connsiteX3-329" fmla="*/ 4455 w 10053"/>
                <a:gd name="connsiteY3-330" fmla="*/ 10401 h 10410"/>
                <a:gd name="connsiteX4-331" fmla="*/ 9096 w 10053"/>
                <a:gd name="connsiteY4-332" fmla="*/ 9611 h 10410"/>
                <a:gd name="connsiteX5-333" fmla="*/ 9945 w 10053"/>
                <a:gd name="connsiteY5-334" fmla="*/ 5841 h 10410"/>
                <a:gd name="connsiteX6-335" fmla="*/ 7497 w 10053"/>
                <a:gd name="connsiteY6-336" fmla="*/ 991 h 10410"/>
                <a:gd name="connsiteX7-337" fmla="*/ 5939 w 10053"/>
                <a:gd name="connsiteY7-338" fmla="*/ 2 h 10410"/>
                <a:gd name="connsiteX0-339" fmla="*/ 5939 w 9464"/>
                <a:gd name="connsiteY0-340" fmla="*/ 8 h 10412"/>
                <a:gd name="connsiteX1-341" fmla="*/ 809 w 9464"/>
                <a:gd name="connsiteY1-342" fmla="*/ 5538 h 10412"/>
                <a:gd name="connsiteX2-343" fmla="*/ 306 w 9464"/>
                <a:gd name="connsiteY2-344" fmla="*/ 9356 h 10412"/>
                <a:gd name="connsiteX3-345" fmla="*/ 4455 w 9464"/>
                <a:gd name="connsiteY3-346" fmla="*/ 10407 h 10412"/>
                <a:gd name="connsiteX4-347" fmla="*/ 9096 w 9464"/>
                <a:gd name="connsiteY4-348" fmla="*/ 9617 h 10412"/>
                <a:gd name="connsiteX5-349" fmla="*/ 8987 w 9464"/>
                <a:gd name="connsiteY5-350" fmla="*/ 6501 h 10412"/>
                <a:gd name="connsiteX6-351" fmla="*/ 7497 w 9464"/>
                <a:gd name="connsiteY6-352" fmla="*/ 997 h 10412"/>
                <a:gd name="connsiteX7-353" fmla="*/ 5939 w 9464"/>
                <a:gd name="connsiteY7-354" fmla="*/ 8 h 10412"/>
                <a:gd name="connsiteX0-355" fmla="*/ 6275 w 9999"/>
                <a:gd name="connsiteY0-356" fmla="*/ 1 h 9993"/>
                <a:gd name="connsiteX1-357" fmla="*/ 855 w 9999"/>
                <a:gd name="connsiteY1-358" fmla="*/ 5312 h 9993"/>
                <a:gd name="connsiteX2-359" fmla="*/ 323 w 9999"/>
                <a:gd name="connsiteY2-360" fmla="*/ 8979 h 9993"/>
                <a:gd name="connsiteX3-361" fmla="*/ 4707 w 9999"/>
                <a:gd name="connsiteY3-362" fmla="*/ 9988 h 9993"/>
                <a:gd name="connsiteX4-363" fmla="*/ 9611 w 9999"/>
                <a:gd name="connsiteY4-364" fmla="*/ 9229 h 9993"/>
                <a:gd name="connsiteX5-365" fmla="*/ 9496 w 9999"/>
                <a:gd name="connsiteY5-366" fmla="*/ 6237 h 9993"/>
                <a:gd name="connsiteX6-367" fmla="*/ 7922 w 9999"/>
                <a:gd name="connsiteY6-368" fmla="*/ 2128 h 9993"/>
                <a:gd name="connsiteX7-369" fmla="*/ 6275 w 9999"/>
                <a:gd name="connsiteY7-370" fmla="*/ 1 h 9993"/>
                <a:gd name="connsiteX0-371" fmla="*/ 6276 w 9985"/>
                <a:gd name="connsiteY0-372" fmla="*/ 1 h 10000"/>
                <a:gd name="connsiteX1-373" fmla="*/ 855 w 9985"/>
                <a:gd name="connsiteY1-374" fmla="*/ 5316 h 10000"/>
                <a:gd name="connsiteX2-375" fmla="*/ 323 w 9985"/>
                <a:gd name="connsiteY2-376" fmla="*/ 8985 h 10000"/>
                <a:gd name="connsiteX3-377" fmla="*/ 4707 w 9985"/>
                <a:gd name="connsiteY3-378" fmla="*/ 9995 h 10000"/>
                <a:gd name="connsiteX4-379" fmla="*/ 9612 w 9985"/>
                <a:gd name="connsiteY4-380" fmla="*/ 9235 h 10000"/>
                <a:gd name="connsiteX5-381" fmla="*/ 9497 w 9985"/>
                <a:gd name="connsiteY5-382" fmla="*/ 6241 h 10000"/>
                <a:gd name="connsiteX6-383" fmla="*/ 8298 w 9985"/>
                <a:gd name="connsiteY6-384" fmla="*/ 3307 h 10000"/>
                <a:gd name="connsiteX7-385" fmla="*/ 6276 w 9985"/>
                <a:gd name="connsiteY7-386" fmla="*/ 1 h 10000"/>
                <a:gd name="connsiteX0-387" fmla="*/ 6285 w 10272"/>
                <a:gd name="connsiteY0-388" fmla="*/ 1 h 10131"/>
                <a:gd name="connsiteX1-389" fmla="*/ 856 w 10272"/>
                <a:gd name="connsiteY1-390" fmla="*/ 5316 h 10131"/>
                <a:gd name="connsiteX2-391" fmla="*/ 323 w 10272"/>
                <a:gd name="connsiteY2-392" fmla="*/ 8985 h 10131"/>
                <a:gd name="connsiteX3-393" fmla="*/ 4714 w 10272"/>
                <a:gd name="connsiteY3-394" fmla="*/ 9995 h 10131"/>
                <a:gd name="connsiteX4-395" fmla="*/ 9964 w 10272"/>
                <a:gd name="connsiteY4-396" fmla="*/ 9706 h 10131"/>
                <a:gd name="connsiteX5-397" fmla="*/ 9511 w 10272"/>
                <a:gd name="connsiteY5-398" fmla="*/ 6241 h 10131"/>
                <a:gd name="connsiteX6-399" fmla="*/ 8310 w 10272"/>
                <a:gd name="connsiteY6-400" fmla="*/ 3307 h 10131"/>
                <a:gd name="connsiteX7-401" fmla="*/ 6285 w 10272"/>
                <a:gd name="connsiteY7-402" fmla="*/ 1 h 10131"/>
                <a:gd name="connsiteX0-403" fmla="*/ 6285 w 10093"/>
                <a:gd name="connsiteY0-404" fmla="*/ 1 h 10325"/>
                <a:gd name="connsiteX1-405" fmla="*/ 856 w 10093"/>
                <a:gd name="connsiteY1-406" fmla="*/ 5316 h 10325"/>
                <a:gd name="connsiteX2-407" fmla="*/ 323 w 10093"/>
                <a:gd name="connsiteY2-408" fmla="*/ 8985 h 10325"/>
                <a:gd name="connsiteX3-409" fmla="*/ 4714 w 10093"/>
                <a:gd name="connsiteY3-410" fmla="*/ 9995 h 10325"/>
                <a:gd name="connsiteX4-411" fmla="*/ 9964 w 10093"/>
                <a:gd name="connsiteY4-412" fmla="*/ 9706 h 10325"/>
                <a:gd name="connsiteX5-413" fmla="*/ 8310 w 10093"/>
                <a:gd name="connsiteY5-414" fmla="*/ 3307 h 10325"/>
                <a:gd name="connsiteX6-415" fmla="*/ 6285 w 10093"/>
                <a:gd name="connsiteY6-416" fmla="*/ 1 h 10325"/>
                <a:gd name="connsiteX0-417" fmla="*/ 6285 w 9964"/>
                <a:gd name="connsiteY0-418" fmla="*/ 1 h 10398"/>
                <a:gd name="connsiteX1-419" fmla="*/ 856 w 9964"/>
                <a:gd name="connsiteY1-420" fmla="*/ 5316 h 10398"/>
                <a:gd name="connsiteX2-421" fmla="*/ 323 w 9964"/>
                <a:gd name="connsiteY2-422" fmla="*/ 8985 h 10398"/>
                <a:gd name="connsiteX3-423" fmla="*/ 4714 w 9964"/>
                <a:gd name="connsiteY3-424" fmla="*/ 9995 h 10398"/>
                <a:gd name="connsiteX4-425" fmla="*/ 8270 w 9964"/>
                <a:gd name="connsiteY4-426" fmla="*/ 10257 h 10398"/>
                <a:gd name="connsiteX5-427" fmla="*/ 9964 w 9964"/>
                <a:gd name="connsiteY5-428" fmla="*/ 9706 h 10398"/>
                <a:gd name="connsiteX6-429" fmla="*/ 8310 w 9964"/>
                <a:gd name="connsiteY6-430" fmla="*/ 3307 h 10398"/>
                <a:gd name="connsiteX7-431" fmla="*/ 6285 w 9964"/>
                <a:gd name="connsiteY7-432" fmla="*/ 1 h 10398"/>
                <a:gd name="connsiteX0-433" fmla="*/ 6308 w 13199"/>
                <a:gd name="connsiteY0-434" fmla="*/ 1 h 14697"/>
                <a:gd name="connsiteX1-435" fmla="*/ 859 w 13199"/>
                <a:gd name="connsiteY1-436" fmla="*/ 5113 h 14697"/>
                <a:gd name="connsiteX2-437" fmla="*/ 324 w 13199"/>
                <a:gd name="connsiteY2-438" fmla="*/ 8641 h 14697"/>
                <a:gd name="connsiteX3-439" fmla="*/ 4731 w 13199"/>
                <a:gd name="connsiteY3-440" fmla="*/ 9612 h 14697"/>
                <a:gd name="connsiteX4-441" fmla="*/ 13046 w 13199"/>
                <a:gd name="connsiteY4-442" fmla="*/ 14697 h 14697"/>
                <a:gd name="connsiteX5-443" fmla="*/ 10000 w 13199"/>
                <a:gd name="connsiteY5-444" fmla="*/ 9334 h 14697"/>
                <a:gd name="connsiteX6-445" fmla="*/ 8340 w 13199"/>
                <a:gd name="connsiteY6-446" fmla="*/ 3180 h 14697"/>
                <a:gd name="connsiteX7-447" fmla="*/ 6308 w 13199"/>
                <a:gd name="connsiteY7-448" fmla="*/ 1 h 14697"/>
                <a:gd name="connsiteX0-449" fmla="*/ 6308 w 13205"/>
                <a:gd name="connsiteY0-450" fmla="*/ 1 h 14697"/>
                <a:gd name="connsiteX1-451" fmla="*/ 859 w 13205"/>
                <a:gd name="connsiteY1-452" fmla="*/ 5113 h 14697"/>
                <a:gd name="connsiteX2-453" fmla="*/ 324 w 13205"/>
                <a:gd name="connsiteY2-454" fmla="*/ 8641 h 14697"/>
                <a:gd name="connsiteX3-455" fmla="*/ 4731 w 13205"/>
                <a:gd name="connsiteY3-456" fmla="*/ 9612 h 14697"/>
                <a:gd name="connsiteX4-457" fmla="*/ 13046 w 13205"/>
                <a:gd name="connsiteY4-458" fmla="*/ 14697 h 14697"/>
                <a:gd name="connsiteX5-459" fmla="*/ 10151 w 13205"/>
                <a:gd name="connsiteY5-460" fmla="*/ 9334 h 14697"/>
                <a:gd name="connsiteX6-461" fmla="*/ 8340 w 13205"/>
                <a:gd name="connsiteY6-462" fmla="*/ 3180 h 14697"/>
                <a:gd name="connsiteX7-463" fmla="*/ 6308 w 13205"/>
                <a:gd name="connsiteY7-464" fmla="*/ 1 h 14697"/>
                <a:gd name="connsiteX0-465" fmla="*/ 6308 w 13460"/>
                <a:gd name="connsiteY0-466" fmla="*/ 1 h 10041"/>
                <a:gd name="connsiteX1-467" fmla="*/ 859 w 13460"/>
                <a:gd name="connsiteY1-468" fmla="*/ 5113 h 10041"/>
                <a:gd name="connsiteX2-469" fmla="*/ 324 w 13460"/>
                <a:gd name="connsiteY2-470" fmla="*/ 8641 h 10041"/>
                <a:gd name="connsiteX3-471" fmla="*/ 4731 w 13460"/>
                <a:gd name="connsiteY3-472" fmla="*/ 9612 h 10041"/>
                <a:gd name="connsiteX4-473" fmla="*/ 13310 w 13460"/>
                <a:gd name="connsiteY4-474" fmla="*/ 9939 h 10041"/>
                <a:gd name="connsiteX5-475" fmla="*/ 10151 w 13460"/>
                <a:gd name="connsiteY5-476" fmla="*/ 9334 h 10041"/>
                <a:gd name="connsiteX6-477" fmla="*/ 8340 w 13460"/>
                <a:gd name="connsiteY6-478" fmla="*/ 3180 h 10041"/>
                <a:gd name="connsiteX7-479" fmla="*/ 6308 w 13460"/>
                <a:gd name="connsiteY7-480" fmla="*/ 1 h 10041"/>
                <a:gd name="connsiteX0-481" fmla="*/ 6308 w 13470"/>
                <a:gd name="connsiteY0-482" fmla="*/ 1 h 9947"/>
                <a:gd name="connsiteX1-483" fmla="*/ 859 w 13470"/>
                <a:gd name="connsiteY1-484" fmla="*/ 5113 h 9947"/>
                <a:gd name="connsiteX2-485" fmla="*/ 324 w 13470"/>
                <a:gd name="connsiteY2-486" fmla="*/ 8641 h 9947"/>
                <a:gd name="connsiteX3-487" fmla="*/ 4731 w 13470"/>
                <a:gd name="connsiteY3-488" fmla="*/ 9612 h 9947"/>
                <a:gd name="connsiteX4-489" fmla="*/ 13310 w 13470"/>
                <a:gd name="connsiteY4-490" fmla="*/ 9939 h 9947"/>
                <a:gd name="connsiteX5-491" fmla="*/ 10377 w 13470"/>
                <a:gd name="connsiteY5-492" fmla="*/ 8956 h 9947"/>
                <a:gd name="connsiteX6-493" fmla="*/ 8340 w 13470"/>
                <a:gd name="connsiteY6-494" fmla="*/ 3180 h 9947"/>
                <a:gd name="connsiteX7-495" fmla="*/ 6308 w 13470"/>
                <a:gd name="connsiteY7-496" fmla="*/ 1 h 9947"/>
                <a:gd name="connsiteX0-497" fmla="*/ 4683 w 9881"/>
                <a:gd name="connsiteY0-498" fmla="*/ 1 h 10053"/>
                <a:gd name="connsiteX1-499" fmla="*/ 638 w 9881"/>
                <a:gd name="connsiteY1-500" fmla="*/ 5140 h 10053"/>
                <a:gd name="connsiteX2-501" fmla="*/ 241 w 9881"/>
                <a:gd name="connsiteY2-502" fmla="*/ 8687 h 10053"/>
                <a:gd name="connsiteX3-503" fmla="*/ 3512 w 9881"/>
                <a:gd name="connsiteY3-504" fmla="*/ 9663 h 10053"/>
                <a:gd name="connsiteX4-505" fmla="*/ 7560 w 9881"/>
                <a:gd name="connsiteY4-506" fmla="*/ 9917 h 10053"/>
                <a:gd name="connsiteX5-507" fmla="*/ 9881 w 9881"/>
                <a:gd name="connsiteY5-508" fmla="*/ 9992 h 10053"/>
                <a:gd name="connsiteX6-509" fmla="*/ 7704 w 9881"/>
                <a:gd name="connsiteY6-510" fmla="*/ 9004 h 10053"/>
                <a:gd name="connsiteX7-511" fmla="*/ 6192 w 9881"/>
                <a:gd name="connsiteY7-512" fmla="*/ 3197 h 10053"/>
                <a:gd name="connsiteX8-513" fmla="*/ 4683 w 9881"/>
                <a:gd name="connsiteY8-514" fmla="*/ 1 h 10053"/>
                <a:gd name="connsiteX0-515" fmla="*/ 4739 w 10000"/>
                <a:gd name="connsiteY0-516" fmla="*/ 1 h 14321"/>
                <a:gd name="connsiteX1-517" fmla="*/ 646 w 10000"/>
                <a:gd name="connsiteY1-518" fmla="*/ 5113 h 14321"/>
                <a:gd name="connsiteX2-519" fmla="*/ 244 w 10000"/>
                <a:gd name="connsiteY2-520" fmla="*/ 8641 h 14321"/>
                <a:gd name="connsiteX3-521" fmla="*/ 3554 w 10000"/>
                <a:gd name="connsiteY3-522" fmla="*/ 9612 h 14321"/>
                <a:gd name="connsiteX4-523" fmla="*/ 8613 w 10000"/>
                <a:gd name="connsiteY4-524" fmla="*/ 14321 h 14321"/>
                <a:gd name="connsiteX5-525" fmla="*/ 10000 w 10000"/>
                <a:gd name="connsiteY5-526" fmla="*/ 9939 h 14321"/>
                <a:gd name="connsiteX6-527" fmla="*/ 7797 w 10000"/>
                <a:gd name="connsiteY6-528" fmla="*/ 8957 h 14321"/>
                <a:gd name="connsiteX7-529" fmla="*/ 6267 w 10000"/>
                <a:gd name="connsiteY7-530" fmla="*/ 3180 h 14321"/>
                <a:gd name="connsiteX8-531" fmla="*/ 4739 w 10000"/>
                <a:gd name="connsiteY8-532" fmla="*/ 1 h 14321"/>
                <a:gd name="connsiteX0-533" fmla="*/ 4739 w 9471"/>
                <a:gd name="connsiteY0-534" fmla="*/ 1 h 14321"/>
                <a:gd name="connsiteX1-535" fmla="*/ 646 w 9471"/>
                <a:gd name="connsiteY1-536" fmla="*/ 5113 h 14321"/>
                <a:gd name="connsiteX2-537" fmla="*/ 244 w 9471"/>
                <a:gd name="connsiteY2-538" fmla="*/ 8641 h 14321"/>
                <a:gd name="connsiteX3-539" fmla="*/ 3554 w 9471"/>
                <a:gd name="connsiteY3-540" fmla="*/ 9612 h 14321"/>
                <a:gd name="connsiteX4-541" fmla="*/ 8613 w 9471"/>
                <a:gd name="connsiteY4-542" fmla="*/ 14321 h 14321"/>
                <a:gd name="connsiteX5-543" fmla="*/ 9462 w 9471"/>
                <a:gd name="connsiteY5-544" fmla="*/ 10015 h 14321"/>
                <a:gd name="connsiteX6-545" fmla="*/ 7797 w 9471"/>
                <a:gd name="connsiteY6-546" fmla="*/ 8957 h 14321"/>
                <a:gd name="connsiteX7-547" fmla="*/ 6267 w 9471"/>
                <a:gd name="connsiteY7-548" fmla="*/ 3180 h 14321"/>
                <a:gd name="connsiteX8-549" fmla="*/ 4739 w 9471"/>
                <a:gd name="connsiteY8-550" fmla="*/ 1 h 14321"/>
                <a:gd name="connsiteX0-551" fmla="*/ 5004 w 9999"/>
                <a:gd name="connsiteY0-552" fmla="*/ 1 h 10000"/>
                <a:gd name="connsiteX1-553" fmla="*/ 682 w 9999"/>
                <a:gd name="connsiteY1-554" fmla="*/ 3570 h 10000"/>
                <a:gd name="connsiteX2-555" fmla="*/ 258 w 9999"/>
                <a:gd name="connsiteY2-556" fmla="*/ 6034 h 10000"/>
                <a:gd name="connsiteX3-557" fmla="*/ 3753 w 9999"/>
                <a:gd name="connsiteY3-558" fmla="*/ 6712 h 10000"/>
                <a:gd name="connsiteX4-559" fmla="*/ 9094 w 9999"/>
                <a:gd name="connsiteY4-560" fmla="*/ 10000 h 10000"/>
                <a:gd name="connsiteX5-561" fmla="*/ 9990 w 9999"/>
                <a:gd name="connsiteY5-562" fmla="*/ 6993 h 10000"/>
                <a:gd name="connsiteX6-563" fmla="*/ 8023 w 9999"/>
                <a:gd name="connsiteY6-564" fmla="*/ 5727 h 10000"/>
                <a:gd name="connsiteX7-565" fmla="*/ 6617 w 9999"/>
                <a:gd name="connsiteY7-566" fmla="*/ 2221 h 10000"/>
                <a:gd name="connsiteX8-567" fmla="*/ 5004 w 9999"/>
                <a:gd name="connsiteY8-568" fmla="*/ 1 h 10000"/>
                <a:gd name="connsiteX0-569" fmla="*/ 5005 w 10000"/>
                <a:gd name="connsiteY0-570" fmla="*/ 1 h 10000"/>
                <a:gd name="connsiteX1-571" fmla="*/ 682 w 10000"/>
                <a:gd name="connsiteY1-572" fmla="*/ 3570 h 10000"/>
                <a:gd name="connsiteX2-573" fmla="*/ 258 w 10000"/>
                <a:gd name="connsiteY2-574" fmla="*/ 6034 h 10000"/>
                <a:gd name="connsiteX3-575" fmla="*/ 3753 w 10000"/>
                <a:gd name="connsiteY3-576" fmla="*/ 6712 h 10000"/>
                <a:gd name="connsiteX4-577" fmla="*/ 9095 w 10000"/>
                <a:gd name="connsiteY4-578" fmla="*/ 10000 h 10000"/>
                <a:gd name="connsiteX5-579" fmla="*/ 9991 w 10000"/>
                <a:gd name="connsiteY5-580" fmla="*/ 6993 h 10000"/>
                <a:gd name="connsiteX6-581" fmla="*/ 8024 w 10000"/>
                <a:gd name="connsiteY6-582" fmla="*/ 5727 h 10000"/>
                <a:gd name="connsiteX7-583" fmla="*/ 6618 w 10000"/>
                <a:gd name="connsiteY7-584" fmla="*/ 2221 h 10000"/>
                <a:gd name="connsiteX8-585" fmla="*/ 5005 w 10000"/>
                <a:gd name="connsiteY8-586" fmla="*/ 1 h 10000"/>
                <a:gd name="connsiteX0-587" fmla="*/ 5005 w 10454"/>
                <a:gd name="connsiteY0-588" fmla="*/ 1 h 10000"/>
                <a:gd name="connsiteX1-589" fmla="*/ 682 w 10454"/>
                <a:gd name="connsiteY1-590" fmla="*/ 3570 h 10000"/>
                <a:gd name="connsiteX2-591" fmla="*/ 258 w 10454"/>
                <a:gd name="connsiteY2-592" fmla="*/ 6034 h 10000"/>
                <a:gd name="connsiteX3-593" fmla="*/ 3753 w 10454"/>
                <a:gd name="connsiteY3-594" fmla="*/ 6712 h 10000"/>
                <a:gd name="connsiteX4-595" fmla="*/ 9095 w 10454"/>
                <a:gd name="connsiteY4-596" fmla="*/ 10000 h 10000"/>
                <a:gd name="connsiteX5-597" fmla="*/ 10454 w 10454"/>
                <a:gd name="connsiteY5-598" fmla="*/ 7415 h 10000"/>
                <a:gd name="connsiteX6-599" fmla="*/ 8024 w 10454"/>
                <a:gd name="connsiteY6-600" fmla="*/ 5727 h 10000"/>
                <a:gd name="connsiteX7-601" fmla="*/ 6618 w 10454"/>
                <a:gd name="connsiteY7-602" fmla="*/ 2221 h 10000"/>
                <a:gd name="connsiteX8-603" fmla="*/ 5005 w 10454"/>
                <a:gd name="connsiteY8-604" fmla="*/ 1 h 10000"/>
                <a:gd name="connsiteX0-605" fmla="*/ 5005 w 10596"/>
                <a:gd name="connsiteY0-606" fmla="*/ 1 h 10000"/>
                <a:gd name="connsiteX1-607" fmla="*/ 682 w 10596"/>
                <a:gd name="connsiteY1-608" fmla="*/ 3570 h 10000"/>
                <a:gd name="connsiteX2-609" fmla="*/ 258 w 10596"/>
                <a:gd name="connsiteY2-610" fmla="*/ 6034 h 10000"/>
                <a:gd name="connsiteX3-611" fmla="*/ 3753 w 10596"/>
                <a:gd name="connsiteY3-612" fmla="*/ 6712 h 10000"/>
                <a:gd name="connsiteX4-613" fmla="*/ 9095 w 10596"/>
                <a:gd name="connsiteY4-614" fmla="*/ 10000 h 10000"/>
                <a:gd name="connsiteX5-615" fmla="*/ 10454 w 10596"/>
                <a:gd name="connsiteY5-616" fmla="*/ 7415 h 10000"/>
                <a:gd name="connsiteX6-617" fmla="*/ 10276 w 10596"/>
                <a:gd name="connsiteY6-618" fmla="*/ 7257 h 10000"/>
                <a:gd name="connsiteX7-619" fmla="*/ 8024 w 10596"/>
                <a:gd name="connsiteY7-620" fmla="*/ 5727 h 10000"/>
                <a:gd name="connsiteX8-621" fmla="*/ 6618 w 10596"/>
                <a:gd name="connsiteY8-622" fmla="*/ 2221 h 10000"/>
                <a:gd name="connsiteX9-623" fmla="*/ 5005 w 10596"/>
                <a:gd name="connsiteY9-624" fmla="*/ 1 h 10000"/>
                <a:gd name="connsiteX0-625" fmla="*/ 5005 w 10596"/>
                <a:gd name="connsiteY0-626" fmla="*/ 1 h 10000"/>
                <a:gd name="connsiteX1-627" fmla="*/ 682 w 10596"/>
                <a:gd name="connsiteY1-628" fmla="*/ 3570 h 10000"/>
                <a:gd name="connsiteX2-629" fmla="*/ 258 w 10596"/>
                <a:gd name="connsiteY2-630" fmla="*/ 6034 h 10000"/>
                <a:gd name="connsiteX3-631" fmla="*/ 3753 w 10596"/>
                <a:gd name="connsiteY3-632" fmla="*/ 6712 h 10000"/>
                <a:gd name="connsiteX4-633" fmla="*/ 9095 w 10596"/>
                <a:gd name="connsiteY4-634" fmla="*/ 10000 h 10000"/>
                <a:gd name="connsiteX5-635" fmla="*/ 10454 w 10596"/>
                <a:gd name="connsiteY5-636" fmla="*/ 7415 h 10000"/>
                <a:gd name="connsiteX6-637" fmla="*/ 10276 w 10596"/>
                <a:gd name="connsiteY6-638" fmla="*/ 7257 h 10000"/>
                <a:gd name="connsiteX7-639" fmla="*/ 8024 w 10596"/>
                <a:gd name="connsiteY7-640" fmla="*/ 5727 h 10000"/>
                <a:gd name="connsiteX8-641" fmla="*/ 6618 w 10596"/>
                <a:gd name="connsiteY8-642" fmla="*/ 2221 h 10000"/>
                <a:gd name="connsiteX9-643" fmla="*/ 5005 w 10596"/>
                <a:gd name="connsiteY9-644" fmla="*/ 1 h 10000"/>
                <a:gd name="connsiteX0-645" fmla="*/ 5005 w 10511"/>
                <a:gd name="connsiteY0-646" fmla="*/ 1 h 10000"/>
                <a:gd name="connsiteX1-647" fmla="*/ 682 w 10511"/>
                <a:gd name="connsiteY1-648" fmla="*/ 3570 h 10000"/>
                <a:gd name="connsiteX2-649" fmla="*/ 258 w 10511"/>
                <a:gd name="connsiteY2-650" fmla="*/ 6034 h 10000"/>
                <a:gd name="connsiteX3-651" fmla="*/ 3753 w 10511"/>
                <a:gd name="connsiteY3-652" fmla="*/ 6712 h 10000"/>
                <a:gd name="connsiteX4-653" fmla="*/ 9095 w 10511"/>
                <a:gd name="connsiteY4-654" fmla="*/ 10000 h 10000"/>
                <a:gd name="connsiteX5-655" fmla="*/ 10454 w 10511"/>
                <a:gd name="connsiteY5-656" fmla="*/ 7415 h 10000"/>
                <a:gd name="connsiteX6-657" fmla="*/ 10276 w 10511"/>
                <a:gd name="connsiteY6-658" fmla="*/ 7257 h 10000"/>
                <a:gd name="connsiteX7-659" fmla="*/ 8024 w 10511"/>
                <a:gd name="connsiteY7-660" fmla="*/ 5727 h 10000"/>
                <a:gd name="connsiteX8-661" fmla="*/ 6618 w 10511"/>
                <a:gd name="connsiteY8-662" fmla="*/ 2221 h 10000"/>
                <a:gd name="connsiteX9-663" fmla="*/ 5005 w 10511"/>
                <a:gd name="connsiteY9-664" fmla="*/ 1 h 10000"/>
                <a:gd name="connsiteX0-665" fmla="*/ 5005 w 10326"/>
                <a:gd name="connsiteY0-666" fmla="*/ 1 h 10002"/>
                <a:gd name="connsiteX1-667" fmla="*/ 682 w 10326"/>
                <a:gd name="connsiteY1-668" fmla="*/ 3570 h 10002"/>
                <a:gd name="connsiteX2-669" fmla="*/ 258 w 10326"/>
                <a:gd name="connsiteY2-670" fmla="*/ 6034 h 10002"/>
                <a:gd name="connsiteX3-671" fmla="*/ 3753 w 10326"/>
                <a:gd name="connsiteY3-672" fmla="*/ 6712 h 10002"/>
                <a:gd name="connsiteX4-673" fmla="*/ 9095 w 10326"/>
                <a:gd name="connsiteY4-674" fmla="*/ 10000 h 10002"/>
                <a:gd name="connsiteX5-675" fmla="*/ 10276 w 10326"/>
                <a:gd name="connsiteY5-676" fmla="*/ 7257 h 10002"/>
                <a:gd name="connsiteX6-677" fmla="*/ 8024 w 10326"/>
                <a:gd name="connsiteY6-678" fmla="*/ 5727 h 10002"/>
                <a:gd name="connsiteX7-679" fmla="*/ 6618 w 10326"/>
                <a:gd name="connsiteY7-680" fmla="*/ 2221 h 10002"/>
                <a:gd name="connsiteX8-681" fmla="*/ 5005 w 10326"/>
                <a:gd name="connsiteY8-682" fmla="*/ 1 h 10002"/>
                <a:gd name="connsiteX0-683" fmla="*/ 5005 w 9992"/>
                <a:gd name="connsiteY0-684" fmla="*/ 1 h 10002"/>
                <a:gd name="connsiteX1-685" fmla="*/ 682 w 9992"/>
                <a:gd name="connsiteY1-686" fmla="*/ 3570 h 10002"/>
                <a:gd name="connsiteX2-687" fmla="*/ 258 w 9992"/>
                <a:gd name="connsiteY2-688" fmla="*/ 6034 h 10002"/>
                <a:gd name="connsiteX3-689" fmla="*/ 3753 w 9992"/>
                <a:gd name="connsiteY3-690" fmla="*/ 6712 h 10002"/>
                <a:gd name="connsiteX4-691" fmla="*/ 9095 w 9992"/>
                <a:gd name="connsiteY4-692" fmla="*/ 10000 h 10002"/>
                <a:gd name="connsiteX5-693" fmla="*/ 9873 w 9992"/>
                <a:gd name="connsiteY5-694" fmla="*/ 7125 h 10002"/>
                <a:gd name="connsiteX6-695" fmla="*/ 8024 w 9992"/>
                <a:gd name="connsiteY6-696" fmla="*/ 5727 h 10002"/>
                <a:gd name="connsiteX7-697" fmla="*/ 6618 w 9992"/>
                <a:gd name="connsiteY7-698" fmla="*/ 2221 h 10002"/>
                <a:gd name="connsiteX8-699" fmla="*/ 5005 w 9992"/>
                <a:gd name="connsiteY8-700" fmla="*/ 1 h 10002"/>
                <a:gd name="connsiteX0-701" fmla="*/ 5009 w 10067"/>
                <a:gd name="connsiteY0-702" fmla="*/ 1 h 10000"/>
                <a:gd name="connsiteX1-703" fmla="*/ 683 w 10067"/>
                <a:gd name="connsiteY1-704" fmla="*/ 3569 h 10000"/>
                <a:gd name="connsiteX2-705" fmla="*/ 258 w 10067"/>
                <a:gd name="connsiteY2-706" fmla="*/ 6033 h 10000"/>
                <a:gd name="connsiteX3-707" fmla="*/ 3756 w 10067"/>
                <a:gd name="connsiteY3-708" fmla="*/ 6711 h 10000"/>
                <a:gd name="connsiteX4-709" fmla="*/ 9102 w 10067"/>
                <a:gd name="connsiteY4-710" fmla="*/ 9998 h 10000"/>
                <a:gd name="connsiteX5-711" fmla="*/ 9971 w 10067"/>
                <a:gd name="connsiteY5-712" fmla="*/ 7098 h 10000"/>
                <a:gd name="connsiteX6-713" fmla="*/ 8030 w 10067"/>
                <a:gd name="connsiteY6-714" fmla="*/ 5726 h 10000"/>
                <a:gd name="connsiteX7-715" fmla="*/ 6623 w 10067"/>
                <a:gd name="connsiteY7-716" fmla="*/ 2221 h 10000"/>
                <a:gd name="connsiteX8-717" fmla="*/ 5009 w 10067"/>
                <a:gd name="connsiteY8-718" fmla="*/ 1 h 10000"/>
                <a:gd name="connsiteX0-719" fmla="*/ 5009 w 10008"/>
                <a:gd name="connsiteY0-720" fmla="*/ 1 h 10000"/>
                <a:gd name="connsiteX1-721" fmla="*/ 683 w 10008"/>
                <a:gd name="connsiteY1-722" fmla="*/ 3569 h 10000"/>
                <a:gd name="connsiteX2-723" fmla="*/ 258 w 10008"/>
                <a:gd name="connsiteY2-724" fmla="*/ 6033 h 10000"/>
                <a:gd name="connsiteX3-725" fmla="*/ 3756 w 10008"/>
                <a:gd name="connsiteY3-726" fmla="*/ 6711 h 10000"/>
                <a:gd name="connsiteX4-727" fmla="*/ 9102 w 10008"/>
                <a:gd name="connsiteY4-728" fmla="*/ 9998 h 10000"/>
                <a:gd name="connsiteX5-729" fmla="*/ 9971 w 10008"/>
                <a:gd name="connsiteY5-730" fmla="*/ 7098 h 10000"/>
                <a:gd name="connsiteX6-731" fmla="*/ 8030 w 10008"/>
                <a:gd name="connsiteY6-732" fmla="*/ 5726 h 10000"/>
                <a:gd name="connsiteX7-733" fmla="*/ 6623 w 10008"/>
                <a:gd name="connsiteY7-734" fmla="*/ 2221 h 10000"/>
                <a:gd name="connsiteX8-735" fmla="*/ 5009 w 10008"/>
                <a:gd name="connsiteY8-736" fmla="*/ 1 h 10000"/>
                <a:gd name="connsiteX0-737" fmla="*/ 5009 w 10041"/>
                <a:gd name="connsiteY0-738" fmla="*/ 1 h 10001"/>
                <a:gd name="connsiteX1-739" fmla="*/ 683 w 10041"/>
                <a:gd name="connsiteY1-740" fmla="*/ 3569 h 10001"/>
                <a:gd name="connsiteX2-741" fmla="*/ 258 w 10041"/>
                <a:gd name="connsiteY2-742" fmla="*/ 6033 h 10001"/>
                <a:gd name="connsiteX3-743" fmla="*/ 3756 w 10041"/>
                <a:gd name="connsiteY3-744" fmla="*/ 6711 h 10001"/>
                <a:gd name="connsiteX4-745" fmla="*/ 9102 w 10041"/>
                <a:gd name="connsiteY4-746" fmla="*/ 9998 h 10001"/>
                <a:gd name="connsiteX5-747" fmla="*/ 9971 w 10041"/>
                <a:gd name="connsiteY5-748" fmla="*/ 7098 h 10001"/>
                <a:gd name="connsiteX6-749" fmla="*/ 8030 w 10041"/>
                <a:gd name="connsiteY6-750" fmla="*/ 5726 h 10001"/>
                <a:gd name="connsiteX7-751" fmla="*/ 6623 w 10041"/>
                <a:gd name="connsiteY7-752" fmla="*/ 2221 h 10001"/>
                <a:gd name="connsiteX8-753" fmla="*/ 5009 w 10041"/>
                <a:gd name="connsiteY8-754" fmla="*/ 1 h 10001"/>
                <a:gd name="connsiteX0-755" fmla="*/ 5009 w 10014"/>
                <a:gd name="connsiteY0-756" fmla="*/ 1 h 10001"/>
                <a:gd name="connsiteX1-757" fmla="*/ 683 w 10014"/>
                <a:gd name="connsiteY1-758" fmla="*/ 3569 h 10001"/>
                <a:gd name="connsiteX2-759" fmla="*/ 258 w 10014"/>
                <a:gd name="connsiteY2-760" fmla="*/ 6033 h 10001"/>
                <a:gd name="connsiteX3-761" fmla="*/ 3756 w 10014"/>
                <a:gd name="connsiteY3-762" fmla="*/ 6711 h 10001"/>
                <a:gd name="connsiteX4-763" fmla="*/ 9102 w 10014"/>
                <a:gd name="connsiteY4-764" fmla="*/ 9998 h 10001"/>
                <a:gd name="connsiteX5-765" fmla="*/ 9971 w 10014"/>
                <a:gd name="connsiteY5-766" fmla="*/ 7098 h 10001"/>
                <a:gd name="connsiteX6-767" fmla="*/ 8030 w 10014"/>
                <a:gd name="connsiteY6-768" fmla="*/ 5726 h 10001"/>
                <a:gd name="connsiteX7-769" fmla="*/ 6623 w 10014"/>
                <a:gd name="connsiteY7-770" fmla="*/ 2221 h 10001"/>
                <a:gd name="connsiteX8-771" fmla="*/ 5009 w 10014"/>
                <a:gd name="connsiteY8-772" fmla="*/ 1 h 10001"/>
                <a:gd name="connsiteX0-773" fmla="*/ 5009 w 9992"/>
                <a:gd name="connsiteY0-774" fmla="*/ 1 h 9764"/>
                <a:gd name="connsiteX1-775" fmla="*/ 683 w 9992"/>
                <a:gd name="connsiteY1-776" fmla="*/ 3569 h 9764"/>
                <a:gd name="connsiteX2-777" fmla="*/ 258 w 9992"/>
                <a:gd name="connsiteY2-778" fmla="*/ 6033 h 9764"/>
                <a:gd name="connsiteX3-779" fmla="*/ 3756 w 9992"/>
                <a:gd name="connsiteY3-780" fmla="*/ 6711 h 9764"/>
                <a:gd name="connsiteX4-781" fmla="*/ 8952 w 9992"/>
                <a:gd name="connsiteY4-782" fmla="*/ 9761 h 9764"/>
                <a:gd name="connsiteX5-783" fmla="*/ 9971 w 9992"/>
                <a:gd name="connsiteY5-784" fmla="*/ 7098 h 9764"/>
                <a:gd name="connsiteX6-785" fmla="*/ 8030 w 9992"/>
                <a:gd name="connsiteY6-786" fmla="*/ 5726 h 9764"/>
                <a:gd name="connsiteX7-787" fmla="*/ 6623 w 9992"/>
                <a:gd name="connsiteY7-788" fmla="*/ 2221 h 9764"/>
                <a:gd name="connsiteX8-789" fmla="*/ 5009 w 9992"/>
                <a:gd name="connsiteY8-790" fmla="*/ 1 h 9764"/>
                <a:gd name="connsiteX0-791" fmla="*/ 4840 w 9827"/>
                <a:gd name="connsiteY0-792" fmla="*/ 1 h 10110"/>
                <a:gd name="connsiteX1-793" fmla="*/ 511 w 9827"/>
                <a:gd name="connsiteY1-794" fmla="*/ 3655 h 10110"/>
                <a:gd name="connsiteX2-795" fmla="*/ 85 w 9827"/>
                <a:gd name="connsiteY2-796" fmla="*/ 6179 h 10110"/>
                <a:gd name="connsiteX3-797" fmla="*/ 1236 w 9827"/>
                <a:gd name="connsiteY3-798" fmla="*/ 9789 h 10110"/>
                <a:gd name="connsiteX4-799" fmla="*/ 8786 w 9827"/>
                <a:gd name="connsiteY4-800" fmla="*/ 9997 h 10110"/>
                <a:gd name="connsiteX5-801" fmla="*/ 9806 w 9827"/>
                <a:gd name="connsiteY5-802" fmla="*/ 7270 h 10110"/>
                <a:gd name="connsiteX6-803" fmla="*/ 7863 w 9827"/>
                <a:gd name="connsiteY6-804" fmla="*/ 5864 h 10110"/>
                <a:gd name="connsiteX7-805" fmla="*/ 6455 w 9827"/>
                <a:gd name="connsiteY7-806" fmla="*/ 2275 h 10110"/>
                <a:gd name="connsiteX8-807" fmla="*/ 4840 w 9827"/>
                <a:gd name="connsiteY8-808" fmla="*/ 1 h 10110"/>
                <a:gd name="connsiteX0-809" fmla="*/ 4741 w 9816"/>
                <a:gd name="connsiteY0-810" fmla="*/ 1 h 9938"/>
                <a:gd name="connsiteX1-811" fmla="*/ 336 w 9816"/>
                <a:gd name="connsiteY1-812" fmla="*/ 3615 h 9938"/>
                <a:gd name="connsiteX2-813" fmla="*/ 268 w 9816"/>
                <a:gd name="connsiteY2-814" fmla="*/ 6967 h 9938"/>
                <a:gd name="connsiteX3-815" fmla="*/ 1074 w 9816"/>
                <a:gd name="connsiteY3-816" fmla="*/ 9682 h 9938"/>
                <a:gd name="connsiteX4-817" fmla="*/ 8757 w 9816"/>
                <a:gd name="connsiteY4-818" fmla="*/ 9888 h 9938"/>
                <a:gd name="connsiteX5-819" fmla="*/ 9795 w 9816"/>
                <a:gd name="connsiteY5-820" fmla="*/ 7191 h 9938"/>
                <a:gd name="connsiteX6-821" fmla="*/ 7817 w 9816"/>
                <a:gd name="connsiteY6-822" fmla="*/ 5800 h 9938"/>
                <a:gd name="connsiteX7-823" fmla="*/ 6385 w 9816"/>
                <a:gd name="connsiteY7-824" fmla="*/ 2250 h 9938"/>
                <a:gd name="connsiteX8-825" fmla="*/ 4741 w 9816"/>
                <a:gd name="connsiteY8-826" fmla="*/ 1 h 9938"/>
                <a:gd name="connsiteX0-827" fmla="*/ 4788 w 9958"/>
                <a:gd name="connsiteY0-828" fmla="*/ 1 h 10000"/>
                <a:gd name="connsiteX1-829" fmla="*/ 362 w 9958"/>
                <a:gd name="connsiteY1-830" fmla="*/ 3719 h 10000"/>
                <a:gd name="connsiteX2-831" fmla="*/ 231 w 9958"/>
                <a:gd name="connsiteY2-832" fmla="*/ 7010 h 10000"/>
                <a:gd name="connsiteX3-833" fmla="*/ 1052 w 9958"/>
                <a:gd name="connsiteY3-834" fmla="*/ 9742 h 10000"/>
                <a:gd name="connsiteX4-835" fmla="*/ 8879 w 9958"/>
                <a:gd name="connsiteY4-836" fmla="*/ 9950 h 10000"/>
                <a:gd name="connsiteX5-837" fmla="*/ 9937 w 9958"/>
                <a:gd name="connsiteY5-838" fmla="*/ 7236 h 10000"/>
                <a:gd name="connsiteX6-839" fmla="*/ 7922 w 9958"/>
                <a:gd name="connsiteY6-840" fmla="*/ 5836 h 10000"/>
                <a:gd name="connsiteX7-841" fmla="*/ 6463 w 9958"/>
                <a:gd name="connsiteY7-842" fmla="*/ 2264 h 10000"/>
                <a:gd name="connsiteX8-843" fmla="*/ 4788 w 9958"/>
                <a:gd name="connsiteY8-844" fmla="*/ 1 h 10000"/>
                <a:gd name="connsiteX0-845" fmla="*/ 4733 w 9925"/>
                <a:gd name="connsiteY0-846" fmla="*/ 43 h 10042"/>
                <a:gd name="connsiteX1-847" fmla="*/ 3000 w 9925"/>
                <a:gd name="connsiteY1-848" fmla="*/ 1043 h 10042"/>
                <a:gd name="connsiteX2-849" fmla="*/ 289 w 9925"/>
                <a:gd name="connsiteY2-850" fmla="*/ 3761 h 10042"/>
                <a:gd name="connsiteX3-851" fmla="*/ 157 w 9925"/>
                <a:gd name="connsiteY3-852" fmla="*/ 7052 h 10042"/>
                <a:gd name="connsiteX4-853" fmla="*/ 981 w 9925"/>
                <a:gd name="connsiteY4-854" fmla="*/ 9784 h 10042"/>
                <a:gd name="connsiteX5-855" fmla="*/ 8841 w 9925"/>
                <a:gd name="connsiteY5-856" fmla="*/ 9992 h 10042"/>
                <a:gd name="connsiteX6-857" fmla="*/ 9904 w 9925"/>
                <a:gd name="connsiteY6-858" fmla="*/ 7278 h 10042"/>
                <a:gd name="connsiteX7-859" fmla="*/ 7880 w 9925"/>
                <a:gd name="connsiteY7-860" fmla="*/ 5878 h 10042"/>
                <a:gd name="connsiteX8-861" fmla="*/ 6415 w 9925"/>
                <a:gd name="connsiteY8-862" fmla="*/ 2306 h 10042"/>
                <a:gd name="connsiteX9-863" fmla="*/ 4733 w 9925"/>
                <a:gd name="connsiteY9-864" fmla="*/ 43 h 10042"/>
                <a:gd name="connsiteX0-865" fmla="*/ 4760 w 9991"/>
                <a:gd name="connsiteY0-866" fmla="*/ 43 h 10000"/>
                <a:gd name="connsiteX1-867" fmla="*/ 3014 w 9991"/>
                <a:gd name="connsiteY1-868" fmla="*/ 1039 h 10000"/>
                <a:gd name="connsiteX2-869" fmla="*/ 2323 w 9991"/>
                <a:gd name="connsiteY2-870" fmla="*/ 2751 h 10000"/>
                <a:gd name="connsiteX3-871" fmla="*/ 282 w 9991"/>
                <a:gd name="connsiteY3-872" fmla="*/ 3745 h 10000"/>
                <a:gd name="connsiteX4-873" fmla="*/ 149 w 9991"/>
                <a:gd name="connsiteY4-874" fmla="*/ 7023 h 10000"/>
                <a:gd name="connsiteX5-875" fmla="*/ 979 w 9991"/>
                <a:gd name="connsiteY5-876" fmla="*/ 9743 h 10000"/>
                <a:gd name="connsiteX6-877" fmla="*/ 8899 w 9991"/>
                <a:gd name="connsiteY6-878" fmla="*/ 9950 h 10000"/>
                <a:gd name="connsiteX7-879" fmla="*/ 9970 w 9991"/>
                <a:gd name="connsiteY7-880" fmla="*/ 7248 h 10000"/>
                <a:gd name="connsiteX8-881" fmla="*/ 7931 w 9991"/>
                <a:gd name="connsiteY8-882" fmla="*/ 5853 h 10000"/>
                <a:gd name="connsiteX9-883" fmla="*/ 6454 w 9991"/>
                <a:gd name="connsiteY9-884" fmla="*/ 2296 h 10000"/>
                <a:gd name="connsiteX10-885" fmla="*/ 4760 w 9991"/>
                <a:gd name="connsiteY10-886" fmla="*/ 43 h 10000"/>
                <a:gd name="connsiteX0-887" fmla="*/ 4764 w 10000"/>
                <a:gd name="connsiteY0-888" fmla="*/ 1 h 9958"/>
                <a:gd name="connsiteX1-889" fmla="*/ 2325 w 10000"/>
                <a:gd name="connsiteY1-890" fmla="*/ 2709 h 9958"/>
                <a:gd name="connsiteX2-891" fmla="*/ 282 w 10000"/>
                <a:gd name="connsiteY2-892" fmla="*/ 3703 h 9958"/>
                <a:gd name="connsiteX3-893" fmla="*/ 149 w 10000"/>
                <a:gd name="connsiteY3-894" fmla="*/ 6981 h 9958"/>
                <a:gd name="connsiteX4-895" fmla="*/ 980 w 10000"/>
                <a:gd name="connsiteY4-896" fmla="*/ 9701 h 9958"/>
                <a:gd name="connsiteX5-897" fmla="*/ 8907 w 10000"/>
                <a:gd name="connsiteY5-898" fmla="*/ 9908 h 9958"/>
                <a:gd name="connsiteX6-899" fmla="*/ 9979 w 10000"/>
                <a:gd name="connsiteY6-900" fmla="*/ 7206 h 9958"/>
                <a:gd name="connsiteX7-901" fmla="*/ 7938 w 10000"/>
                <a:gd name="connsiteY7-902" fmla="*/ 5811 h 9958"/>
                <a:gd name="connsiteX8-903" fmla="*/ 6460 w 10000"/>
                <a:gd name="connsiteY8-904" fmla="*/ 2254 h 9958"/>
                <a:gd name="connsiteX9-905" fmla="*/ 4764 w 10000"/>
                <a:gd name="connsiteY9-906" fmla="*/ 1 h 9958"/>
                <a:gd name="connsiteX0-907" fmla="*/ 4764 w 10000"/>
                <a:gd name="connsiteY0-908" fmla="*/ 1 h 10000"/>
                <a:gd name="connsiteX1-909" fmla="*/ 2749 w 10000"/>
                <a:gd name="connsiteY1-910" fmla="*/ 2639 h 10000"/>
                <a:gd name="connsiteX2-911" fmla="*/ 282 w 10000"/>
                <a:gd name="connsiteY2-912" fmla="*/ 3719 h 10000"/>
                <a:gd name="connsiteX3-913" fmla="*/ 149 w 10000"/>
                <a:gd name="connsiteY3-914" fmla="*/ 7010 h 10000"/>
                <a:gd name="connsiteX4-915" fmla="*/ 980 w 10000"/>
                <a:gd name="connsiteY4-916" fmla="*/ 9742 h 10000"/>
                <a:gd name="connsiteX5-917" fmla="*/ 8907 w 10000"/>
                <a:gd name="connsiteY5-918" fmla="*/ 9950 h 10000"/>
                <a:gd name="connsiteX6-919" fmla="*/ 9979 w 10000"/>
                <a:gd name="connsiteY6-920" fmla="*/ 7236 h 10000"/>
                <a:gd name="connsiteX7-921" fmla="*/ 7938 w 10000"/>
                <a:gd name="connsiteY7-922" fmla="*/ 5836 h 10000"/>
                <a:gd name="connsiteX8-923" fmla="*/ 6460 w 10000"/>
                <a:gd name="connsiteY8-924" fmla="*/ 2264 h 10000"/>
                <a:gd name="connsiteX9-925" fmla="*/ 4764 w 10000"/>
                <a:gd name="connsiteY9-926" fmla="*/ 1 h 10000"/>
                <a:gd name="connsiteX0-927" fmla="*/ 4813 w 10049"/>
                <a:gd name="connsiteY0-928" fmla="*/ 1 h 10000"/>
                <a:gd name="connsiteX1-929" fmla="*/ 2798 w 10049"/>
                <a:gd name="connsiteY1-930" fmla="*/ 2639 h 10000"/>
                <a:gd name="connsiteX2-931" fmla="*/ 252 w 10049"/>
                <a:gd name="connsiteY2-932" fmla="*/ 3853 h 10000"/>
                <a:gd name="connsiteX3-933" fmla="*/ 198 w 10049"/>
                <a:gd name="connsiteY3-934" fmla="*/ 7010 h 10000"/>
                <a:gd name="connsiteX4-935" fmla="*/ 1029 w 10049"/>
                <a:gd name="connsiteY4-936" fmla="*/ 9742 h 10000"/>
                <a:gd name="connsiteX5-937" fmla="*/ 8956 w 10049"/>
                <a:gd name="connsiteY5-938" fmla="*/ 9950 h 10000"/>
                <a:gd name="connsiteX6-939" fmla="*/ 10028 w 10049"/>
                <a:gd name="connsiteY6-940" fmla="*/ 7236 h 10000"/>
                <a:gd name="connsiteX7-941" fmla="*/ 7987 w 10049"/>
                <a:gd name="connsiteY7-942" fmla="*/ 5836 h 10000"/>
                <a:gd name="connsiteX8-943" fmla="*/ 6509 w 10049"/>
                <a:gd name="connsiteY8-944" fmla="*/ 2264 h 10000"/>
                <a:gd name="connsiteX9-945" fmla="*/ 4813 w 10049"/>
                <a:gd name="connsiteY9-946" fmla="*/ 1 h 10000"/>
                <a:gd name="connsiteX0-947" fmla="*/ 4819 w 10055"/>
                <a:gd name="connsiteY0-948" fmla="*/ 1 h 9994"/>
                <a:gd name="connsiteX1-949" fmla="*/ 2804 w 10055"/>
                <a:gd name="connsiteY1-950" fmla="*/ 2639 h 9994"/>
                <a:gd name="connsiteX2-951" fmla="*/ 258 w 10055"/>
                <a:gd name="connsiteY2-952" fmla="*/ 3853 h 9994"/>
                <a:gd name="connsiteX3-953" fmla="*/ 188 w 10055"/>
                <a:gd name="connsiteY3-954" fmla="*/ 7091 h 9994"/>
                <a:gd name="connsiteX4-955" fmla="*/ 1035 w 10055"/>
                <a:gd name="connsiteY4-956" fmla="*/ 9742 h 9994"/>
                <a:gd name="connsiteX5-957" fmla="*/ 8962 w 10055"/>
                <a:gd name="connsiteY5-958" fmla="*/ 9950 h 9994"/>
                <a:gd name="connsiteX6-959" fmla="*/ 10034 w 10055"/>
                <a:gd name="connsiteY6-960" fmla="*/ 7236 h 9994"/>
                <a:gd name="connsiteX7-961" fmla="*/ 7993 w 10055"/>
                <a:gd name="connsiteY7-962" fmla="*/ 5836 h 9994"/>
                <a:gd name="connsiteX8-963" fmla="*/ 6515 w 10055"/>
                <a:gd name="connsiteY8-964" fmla="*/ 2264 h 9994"/>
                <a:gd name="connsiteX9-965" fmla="*/ 4819 w 10055"/>
                <a:gd name="connsiteY9-966" fmla="*/ 1 h 9994"/>
                <a:gd name="connsiteX0-967" fmla="*/ 4850 w 10057"/>
                <a:gd name="connsiteY0-968" fmla="*/ 1 h 10073"/>
                <a:gd name="connsiteX1-969" fmla="*/ 2846 w 10057"/>
                <a:gd name="connsiteY1-970" fmla="*/ 2641 h 10073"/>
                <a:gd name="connsiteX2-971" fmla="*/ 314 w 10057"/>
                <a:gd name="connsiteY2-972" fmla="*/ 3855 h 10073"/>
                <a:gd name="connsiteX3-973" fmla="*/ 244 w 10057"/>
                <a:gd name="connsiteY3-974" fmla="*/ 7095 h 10073"/>
                <a:gd name="connsiteX4-975" fmla="*/ 2071 w 10057"/>
                <a:gd name="connsiteY4-976" fmla="*/ 9856 h 10073"/>
                <a:gd name="connsiteX5-977" fmla="*/ 8970 w 10057"/>
                <a:gd name="connsiteY5-978" fmla="*/ 9956 h 10073"/>
                <a:gd name="connsiteX6-979" fmla="*/ 10036 w 10057"/>
                <a:gd name="connsiteY6-980" fmla="*/ 7240 h 10073"/>
                <a:gd name="connsiteX7-981" fmla="*/ 8006 w 10057"/>
                <a:gd name="connsiteY7-982" fmla="*/ 5840 h 10073"/>
                <a:gd name="connsiteX8-983" fmla="*/ 6536 w 10057"/>
                <a:gd name="connsiteY8-984" fmla="*/ 2265 h 10073"/>
                <a:gd name="connsiteX9-985" fmla="*/ 4850 w 10057"/>
                <a:gd name="connsiteY9-986" fmla="*/ 1 h 10073"/>
                <a:gd name="connsiteX0-987" fmla="*/ 4846 w 10053"/>
                <a:gd name="connsiteY0-988" fmla="*/ 1 h 10175"/>
                <a:gd name="connsiteX1-989" fmla="*/ 2842 w 10053"/>
                <a:gd name="connsiteY1-990" fmla="*/ 2641 h 10175"/>
                <a:gd name="connsiteX2-991" fmla="*/ 310 w 10053"/>
                <a:gd name="connsiteY2-992" fmla="*/ 3855 h 10175"/>
                <a:gd name="connsiteX3-993" fmla="*/ 240 w 10053"/>
                <a:gd name="connsiteY3-994" fmla="*/ 7095 h 10175"/>
                <a:gd name="connsiteX4-995" fmla="*/ 1989 w 10053"/>
                <a:gd name="connsiteY4-996" fmla="*/ 9990 h 10175"/>
                <a:gd name="connsiteX5-997" fmla="*/ 8966 w 10053"/>
                <a:gd name="connsiteY5-998" fmla="*/ 9956 h 10175"/>
                <a:gd name="connsiteX6-999" fmla="*/ 10032 w 10053"/>
                <a:gd name="connsiteY6-1000" fmla="*/ 7240 h 10175"/>
                <a:gd name="connsiteX7-1001" fmla="*/ 8002 w 10053"/>
                <a:gd name="connsiteY7-1002" fmla="*/ 5840 h 10175"/>
                <a:gd name="connsiteX8-1003" fmla="*/ 6532 w 10053"/>
                <a:gd name="connsiteY8-1004" fmla="*/ 2265 h 10175"/>
                <a:gd name="connsiteX9-1005" fmla="*/ 4846 w 10053"/>
                <a:gd name="connsiteY9-1006" fmla="*/ 1 h 10175"/>
                <a:gd name="connsiteX0-1007" fmla="*/ 5315 w 10053"/>
                <a:gd name="connsiteY0-1008" fmla="*/ 0 h 10228"/>
                <a:gd name="connsiteX1-1009" fmla="*/ 2842 w 10053"/>
                <a:gd name="connsiteY1-1010" fmla="*/ 2694 h 10228"/>
                <a:gd name="connsiteX2-1011" fmla="*/ 310 w 10053"/>
                <a:gd name="connsiteY2-1012" fmla="*/ 3908 h 10228"/>
                <a:gd name="connsiteX3-1013" fmla="*/ 240 w 10053"/>
                <a:gd name="connsiteY3-1014" fmla="*/ 7148 h 10228"/>
                <a:gd name="connsiteX4-1015" fmla="*/ 1989 w 10053"/>
                <a:gd name="connsiteY4-1016" fmla="*/ 10043 h 10228"/>
                <a:gd name="connsiteX5-1017" fmla="*/ 8966 w 10053"/>
                <a:gd name="connsiteY5-1018" fmla="*/ 10009 h 10228"/>
                <a:gd name="connsiteX6-1019" fmla="*/ 10032 w 10053"/>
                <a:gd name="connsiteY6-1020" fmla="*/ 7293 h 10228"/>
                <a:gd name="connsiteX7-1021" fmla="*/ 8002 w 10053"/>
                <a:gd name="connsiteY7-1022" fmla="*/ 5893 h 10228"/>
                <a:gd name="connsiteX8-1023" fmla="*/ 6532 w 10053"/>
                <a:gd name="connsiteY8-1024" fmla="*/ 2318 h 10228"/>
                <a:gd name="connsiteX9-1025" fmla="*/ 5315 w 10053"/>
                <a:gd name="connsiteY9-1026" fmla="*/ 0 h 10228"/>
                <a:gd name="connsiteX0-1027" fmla="*/ 5315 w 10053"/>
                <a:gd name="connsiteY0-1028" fmla="*/ 0 h 10228"/>
                <a:gd name="connsiteX1-1029" fmla="*/ 2842 w 10053"/>
                <a:gd name="connsiteY1-1030" fmla="*/ 2694 h 10228"/>
                <a:gd name="connsiteX2-1031" fmla="*/ 310 w 10053"/>
                <a:gd name="connsiteY2-1032" fmla="*/ 3908 h 10228"/>
                <a:gd name="connsiteX3-1033" fmla="*/ 240 w 10053"/>
                <a:gd name="connsiteY3-1034" fmla="*/ 7148 h 10228"/>
                <a:gd name="connsiteX4-1035" fmla="*/ 1989 w 10053"/>
                <a:gd name="connsiteY4-1036" fmla="*/ 10043 h 10228"/>
                <a:gd name="connsiteX5-1037" fmla="*/ 8966 w 10053"/>
                <a:gd name="connsiteY5-1038" fmla="*/ 10009 h 10228"/>
                <a:gd name="connsiteX6-1039" fmla="*/ 10032 w 10053"/>
                <a:gd name="connsiteY6-1040" fmla="*/ 7293 h 10228"/>
                <a:gd name="connsiteX7-1041" fmla="*/ 8002 w 10053"/>
                <a:gd name="connsiteY7-1042" fmla="*/ 5893 h 10228"/>
                <a:gd name="connsiteX8-1043" fmla="*/ 6876 w 10053"/>
                <a:gd name="connsiteY8-1044" fmla="*/ 2264 h 10228"/>
                <a:gd name="connsiteX9-1045" fmla="*/ 5315 w 10053"/>
                <a:gd name="connsiteY9-1046" fmla="*/ 0 h 10228"/>
                <a:gd name="connsiteX0-1047" fmla="*/ 5315 w 10053"/>
                <a:gd name="connsiteY0-1048" fmla="*/ 0 h 10228"/>
                <a:gd name="connsiteX1-1049" fmla="*/ 2842 w 10053"/>
                <a:gd name="connsiteY1-1050" fmla="*/ 2694 h 10228"/>
                <a:gd name="connsiteX2-1051" fmla="*/ 310 w 10053"/>
                <a:gd name="connsiteY2-1052" fmla="*/ 3908 h 10228"/>
                <a:gd name="connsiteX3-1053" fmla="*/ 240 w 10053"/>
                <a:gd name="connsiteY3-1054" fmla="*/ 7148 h 10228"/>
                <a:gd name="connsiteX4-1055" fmla="*/ 1989 w 10053"/>
                <a:gd name="connsiteY4-1056" fmla="*/ 10043 h 10228"/>
                <a:gd name="connsiteX5-1057" fmla="*/ 8966 w 10053"/>
                <a:gd name="connsiteY5-1058" fmla="*/ 10009 h 10228"/>
                <a:gd name="connsiteX6-1059" fmla="*/ 10032 w 10053"/>
                <a:gd name="connsiteY6-1060" fmla="*/ 7293 h 10228"/>
                <a:gd name="connsiteX7-1061" fmla="*/ 8315 w 10053"/>
                <a:gd name="connsiteY7-1062" fmla="*/ 6054 h 10228"/>
                <a:gd name="connsiteX8-1063" fmla="*/ 6876 w 10053"/>
                <a:gd name="connsiteY8-1064" fmla="*/ 2264 h 10228"/>
                <a:gd name="connsiteX9-1065" fmla="*/ 5315 w 10053"/>
                <a:gd name="connsiteY9-1066" fmla="*/ 0 h 10228"/>
                <a:gd name="connsiteX0-1067" fmla="*/ 5315 w 10053"/>
                <a:gd name="connsiteY0-1068" fmla="*/ 0 h 10228"/>
                <a:gd name="connsiteX1-1069" fmla="*/ 2842 w 10053"/>
                <a:gd name="connsiteY1-1070" fmla="*/ 2694 h 10228"/>
                <a:gd name="connsiteX2-1071" fmla="*/ 310 w 10053"/>
                <a:gd name="connsiteY2-1072" fmla="*/ 3908 h 10228"/>
                <a:gd name="connsiteX3-1073" fmla="*/ 240 w 10053"/>
                <a:gd name="connsiteY3-1074" fmla="*/ 7148 h 10228"/>
                <a:gd name="connsiteX4-1075" fmla="*/ 1989 w 10053"/>
                <a:gd name="connsiteY4-1076" fmla="*/ 10043 h 10228"/>
                <a:gd name="connsiteX5-1077" fmla="*/ 8966 w 10053"/>
                <a:gd name="connsiteY5-1078" fmla="*/ 10009 h 10228"/>
                <a:gd name="connsiteX6-1079" fmla="*/ 10032 w 10053"/>
                <a:gd name="connsiteY6-1080" fmla="*/ 7293 h 10228"/>
                <a:gd name="connsiteX7-1081" fmla="*/ 8315 w 10053"/>
                <a:gd name="connsiteY7-1082" fmla="*/ 6054 h 10228"/>
                <a:gd name="connsiteX8-1083" fmla="*/ 6876 w 10053"/>
                <a:gd name="connsiteY8-1084" fmla="*/ 2264 h 10228"/>
                <a:gd name="connsiteX9-1085" fmla="*/ 5315 w 10053"/>
                <a:gd name="connsiteY9-1086" fmla="*/ 0 h 10228"/>
                <a:gd name="connsiteX0-1087" fmla="*/ 5315 w 10053"/>
                <a:gd name="connsiteY0-1088" fmla="*/ 0 h 10228"/>
                <a:gd name="connsiteX1-1089" fmla="*/ 2842 w 10053"/>
                <a:gd name="connsiteY1-1090" fmla="*/ 2694 h 10228"/>
                <a:gd name="connsiteX2-1091" fmla="*/ 310 w 10053"/>
                <a:gd name="connsiteY2-1092" fmla="*/ 3908 h 10228"/>
                <a:gd name="connsiteX3-1093" fmla="*/ 240 w 10053"/>
                <a:gd name="connsiteY3-1094" fmla="*/ 7148 h 10228"/>
                <a:gd name="connsiteX4-1095" fmla="*/ 1989 w 10053"/>
                <a:gd name="connsiteY4-1096" fmla="*/ 10043 h 10228"/>
                <a:gd name="connsiteX5-1097" fmla="*/ 8966 w 10053"/>
                <a:gd name="connsiteY5-1098" fmla="*/ 10009 h 10228"/>
                <a:gd name="connsiteX6-1099" fmla="*/ 10032 w 10053"/>
                <a:gd name="connsiteY6-1100" fmla="*/ 7293 h 10228"/>
                <a:gd name="connsiteX7-1101" fmla="*/ 8315 w 10053"/>
                <a:gd name="connsiteY7-1102" fmla="*/ 6054 h 10228"/>
                <a:gd name="connsiteX8-1103" fmla="*/ 6876 w 10053"/>
                <a:gd name="connsiteY8-1104" fmla="*/ 2264 h 10228"/>
                <a:gd name="connsiteX9-1105" fmla="*/ 5315 w 10053"/>
                <a:gd name="connsiteY9-1106" fmla="*/ 0 h 10228"/>
                <a:gd name="connsiteX0-1107" fmla="*/ 5315 w 10053"/>
                <a:gd name="connsiteY0-1108" fmla="*/ 0 h 10228"/>
                <a:gd name="connsiteX1-1109" fmla="*/ 2842 w 10053"/>
                <a:gd name="connsiteY1-1110" fmla="*/ 2694 h 10228"/>
                <a:gd name="connsiteX2-1111" fmla="*/ 310 w 10053"/>
                <a:gd name="connsiteY2-1112" fmla="*/ 3908 h 10228"/>
                <a:gd name="connsiteX3-1113" fmla="*/ 240 w 10053"/>
                <a:gd name="connsiteY3-1114" fmla="*/ 7148 h 10228"/>
                <a:gd name="connsiteX4-1115" fmla="*/ 1989 w 10053"/>
                <a:gd name="connsiteY4-1116" fmla="*/ 10043 h 10228"/>
                <a:gd name="connsiteX5-1117" fmla="*/ 8966 w 10053"/>
                <a:gd name="connsiteY5-1118" fmla="*/ 10009 h 10228"/>
                <a:gd name="connsiteX6-1119" fmla="*/ 10032 w 10053"/>
                <a:gd name="connsiteY6-1120" fmla="*/ 7293 h 10228"/>
                <a:gd name="connsiteX7-1121" fmla="*/ 8432 w 10053"/>
                <a:gd name="connsiteY7-1122" fmla="*/ 6054 h 10228"/>
                <a:gd name="connsiteX8-1123" fmla="*/ 6876 w 10053"/>
                <a:gd name="connsiteY8-1124" fmla="*/ 2264 h 10228"/>
                <a:gd name="connsiteX9-1125" fmla="*/ 5315 w 10053"/>
                <a:gd name="connsiteY9-1126" fmla="*/ 0 h 10228"/>
                <a:gd name="connsiteX0-1127" fmla="*/ 5315 w 10302"/>
                <a:gd name="connsiteY0-1128" fmla="*/ 0 h 10228"/>
                <a:gd name="connsiteX1-1129" fmla="*/ 2842 w 10302"/>
                <a:gd name="connsiteY1-1130" fmla="*/ 2694 h 10228"/>
                <a:gd name="connsiteX2-1131" fmla="*/ 310 w 10302"/>
                <a:gd name="connsiteY2-1132" fmla="*/ 3908 h 10228"/>
                <a:gd name="connsiteX3-1133" fmla="*/ 240 w 10302"/>
                <a:gd name="connsiteY3-1134" fmla="*/ 7148 h 10228"/>
                <a:gd name="connsiteX4-1135" fmla="*/ 1989 w 10302"/>
                <a:gd name="connsiteY4-1136" fmla="*/ 10043 h 10228"/>
                <a:gd name="connsiteX5-1137" fmla="*/ 8966 w 10302"/>
                <a:gd name="connsiteY5-1138" fmla="*/ 10009 h 10228"/>
                <a:gd name="connsiteX6-1139" fmla="*/ 10294 w 10302"/>
                <a:gd name="connsiteY6-1140" fmla="*/ 7894 h 10228"/>
                <a:gd name="connsiteX7-1141" fmla="*/ 8432 w 10302"/>
                <a:gd name="connsiteY7-1142" fmla="*/ 6054 h 10228"/>
                <a:gd name="connsiteX8-1143" fmla="*/ 6876 w 10302"/>
                <a:gd name="connsiteY8-1144" fmla="*/ 2264 h 10228"/>
                <a:gd name="connsiteX9-1145" fmla="*/ 5315 w 10302"/>
                <a:gd name="connsiteY9-1146" fmla="*/ 0 h 10228"/>
                <a:gd name="connsiteX0-1147" fmla="*/ 5315 w 10350"/>
                <a:gd name="connsiteY0-1148" fmla="*/ 0 h 10276"/>
                <a:gd name="connsiteX1-1149" fmla="*/ 2842 w 10350"/>
                <a:gd name="connsiteY1-1150" fmla="*/ 2694 h 10276"/>
                <a:gd name="connsiteX2-1151" fmla="*/ 310 w 10350"/>
                <a:gd name="connsiteY2-1152" fmla="*/ 3908 h 10276"/>
                <a:gd name="connsiteX3-1153" fmla="*/ 240 w 10350"/>
                <a:gd name="connsiteY3-1154" fmla="*/ 7148 h 10276"/>
                <a:gd name="connsiteX4-1155" fmla="*/ 1989 w 10350"/>
                <a:gd name="connsiteY4-1156" fmla="*/ 10043 h 10276"/>
                <a:gd name="connsiteX5-1157" fmla="*/ 9432 w 10350"/>
                <a:gd name="connsiteY5-1158" fmla="*/ 10159 h 10276"/>
                <a:gd name="connsiteX6-1159" fmla="*/ 10294 w 10350"/>
                <a:gd name="connsiteY6-1160" fmla="*/ 7894 h 10276"/>
                <a:gd name="connsiteX7-1161" fmla="*/ 8432 w 10350"/>
                <a:gd name="connsiteY7-1162" fmla="*/ 6054 h 10276"/>
                <a:gd name="connsiteX8-1163" fmla="*/ 6876 w 10350"/>
                <a:gd name="connsiteY8-1164" fmla="*/ 2264 h 10276"/>
                <a:gd name="connsiteX9-1165" fmla="*/ 5315 w 10350"/>
                <a:gd name="connsiteY9-1166" fmla="*/ 0 h 10276"/>
                <a:gd name="connsiteX0-1167" fmla="*/ 5315 w 10217"/>
                <a:gd name="connsiteY0-1168" fmla="*/ 0 h 10276"/>
                <a:gd name="connsiteX1-1169" fmla="*/ 2842 w 10217"/>
                <a:gd name="connsiteY1-1170" fmla="*/ 2694 h 10276"/>
                <a:gd name="connsiteX2-1171" fmla="*/ 310 w 10217"/>
                <a:gd name="connsiteY2-1172" fmla="*/ 3908 h 10276"/>
                <a:gd name="connsiteX3-1173" fmla="*/ 240 w 10217"/>
                <a:gd name="connsiteY3-1174" fmla="*/ 7148 h 10276"/>
                <a:gd name="connsiteX4-1175" fmla="*/ 1989 w 10217"/>
                <a:gd name="connsiteY4-1176" fmla="*/ 10043 h 10276"/>
                <a:gd name="connsiteX5-1177" fmla="*/ 9432 w 10217"/>
                <a:gd name="connsiteY5-1178" fmla="*/ 10159 h 10276"/>
                <a:gd name="connsiteX6-1179" fmla="*/ 10094 w 10217"/>
                <a:gd name="connsiteY6-1180" fmla="*/ 7894 h 10276"/>
                <a:gd name="connsiteX7-1181" fmla="*/ 8432 w 10217"/>
                <a:gd name="connsiteY7-1182" fmla="*/ 6054 h 10276"/>
                <a:gd name="connsiteX8-1183" fmla="*/ 6876 w 10217"/>
                <a:gd name="connsiteY8-1184" fmla="*/ 2264 h 10276"/>
                <a:gd name="connsiteX9-1185" fmla="*/ 5315 w 10217"/>
                <a:gd name="connsiteY9-1186" fmla="*/ 0 h 10276"/>
                <a:gd name="connsiteX0-1187" fmla="*/ 5315 w 10217"/>
                <a:gd name="connsiteY0-1188" fmla="*/ 0 h 10276"/>
                <a:gd name="connsiteX1-1189" fmla="*/ 2842 w 10217"/>
                <a:gd name="connsiteY1-1190" fmla="*/ 2694 h 10276"/>
                <a:gd name="connsiteX2-1191" fmla="*/ 310 w 10217"/>
                <a:gd name="connsiteY2-1192" fmla="*/ 3908 h 10276"/>
                <a:gd name="connsiteX3-1193" fmla="*/ 240 w 10217"/>
                <a:gd name="connsiteY3-1194" fmla="*/ 7148 h 10276"/>
                <a:gd name="connsiteX4-1195" fmla="*/ 1989 w 10217"/>
                <a:gd name="connsiteY4-1196" fmla="*/ 10043 h 10276"/>
                <a:gd name="connsiteX5-1197" fmla="*/ 9432 w 10217"/>
                <a:gd name="connsiteY5-1198" fmla="*/ 10159 h 10276"/>
                <a:gd name="connsiteX6-1199" fmla="*/ 10094 w 10217"/>
                <a:gd name="connsiteY6-1200" fmla="*/ 7894 h 10276"/>
                <a:gd name="connsiteX7-1201" fmla="*/ 8432 w 10217"/>
                <a:gd name="connsiteY7-1202" fmla="*/ 6054 h 10276"/>
                <a:gd name="connsiteX8-1203" fmla="*/ 7282 w 10217"/>
                <a:gd name="connsiteY8-1204" fmla="*/ 2049 h 10276"/>
                <a:gd name="connsiteX9-1205" fmla="*/ 5315 w 10217"/>
                <a:gd name="connsiteY9-1206" fmla="*/ 0 h 10276"/>
                <a:gd name="connsiteX0-1207" fmla="*/ 5315 w 10217"/>
                <a:gd name="connsiteY0-1208" fmla="*/ 0 h 10276"/>
                <a:gd name="connsiteX1-1209" fmla="*/ 2842 w 10217"/>
                <a:gd name="connsiteY1-1210" fmla="*/ 2694 h 10276"/>
                <a:gd name="connsiteX2-1211" fmla="*/ 310 w 10217"/>
                <a:gd name="connsiteY2-1212" fmla="*/ 3908 h 10276"/>
                <a:gd name="connsiteX3-1213" fmla="*/ 240 w 10217"/>
                <a:gd name="connsiteY3-1214" fmla="*/ 7148 h 10276"/>
                <a:gd name="connsiteX4-1215" fmla="*/ 1989 w 10217"/>
                <a:gd name="connsiteY4-1216" fmla="*/ 10043 h 10276"/>
                <a:gd name="connsiteX5-1217" fmla="*/ 9432 w 10217"/>
                <a:gd name="connsiteY5-1218" fmla="*/ 10159 h 10276"/>
                <a:gd name="connsiteX6-1219" fmla="*/ 10094 w 10217"/>
                <a:gd name="connsiteY6-1220" fmla="*/ 7894 h 10276"/>
                <a:gd name="connsiteX7-1221" fmla="*/ 8432 w 10217"/>
                <a:gd name="connsiteY7-1222" fmla="*/ 6054 h 10276"/>
                <a:gd name="connsiteX8-1223" fmla="*/ 7282 w 10217"/>
                <a:gd name="connsiteY8-1224" fmla="*/ 2049 h 10276"/>
                <a:gd name="connsiteX9-1225" fmla="*/ 5315 w 10217"/>
                <a:gd name="connsiteY9-1226" fmla="*/ 0 h 10276"/>
                <a:gd name="connsiteX0-1227" fmla="*/ 5315 w 10217"/>
                <a:gd name="connsiteY0-1228" fmla="*/ 0 h 10276"/>
                <a:gd name="connsiteX1-1229" fmla="*/ 2842 w 10217"/>
                <a:gd name="connsiteY1-1230" fmla="*/ 2694 h 10276"/>
                <a:gd name="connsiteX2-1231" fmla="*/ 310 w 10217"/>
                <a:gd name="connsiteY2-1232" fmla="*/ 3908 h 10276"/>
                <a:gd name="connsiteX3-1233" fmla="*/ 240 w 10217"/>
                <a:gd name="connsiteY3-1234" fmla="*/ 7148 h 10276"/>
                <a:gd name="connsiteX4-1235" fmla="*/ 1989 w 10217"/>
                <a:gd name="connsiteY4-1236" fmla="*/ 10043 h 10276"/>
                <a:gd name="connsiteX5-1237" fmla="*/ 9432 w 10217"/>
                <a:gd name="connsiteY5-1238" fmla="*/ 10159 h 10276"/>
                <a:gd name="connsiteX6-1239" fmla="*/ 10094 w 10217"/>
                <a:gd name="connsiteY6-1240" fmla="*/ 7894 h 10276"/>
                <a:gd name="connsiteX7-1241" fmla="*/ 8432 w 10217"/>
                <a:gd name="connsiteY7-1242" fmla="*/ 6054 h 10276"/>
                <a:gd name="connsiteX8-1243" fmla="*/ 7845 w 10217"/>
                <a:gd name="connsiteY8-1244" fmla="*/ 1941 h 10276"/>
                <a:gd name="connsiteX9-1245" fmla="*/ 5315 w 10217"/>
                <a:gd name="connsiteY9-1246" fmla="*/ 0 h 102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217" h="10276">
                  <a:moveTo>
                    <a:pt x="5315" y="0"/>
                  </a:moveTo>
                  <a:cubicBezTo>
                    <a:pt x="4629" y="76"/>
                    <a:pt x="3585" y="2074"/>
                    <a:pt x="2842" y="2694"/>
                  </a:cubicBezTo>
                  <a:cubicBezTo>
                    <a:pt x="2099" y="3314"/>
                    <a:pt x="762" y="2929"/>
                    <a:pt x="310" y="3908"/>
                  </a:cubicBezTo>
                  <a:cubicBezTo>
                    <a:pt x="-142" y="4888"/>
                    <a:pt x="-40" y="6126"/>
                    <a:pt x="240" y="7148"/>
                  </a:cubicBezTo>
                  <a:cubicBezTo>
                    <a:pt x="520" y="8170"/>
                    <a:pt x="457" y="9541"/>
                    <a:pt x="1989" y="10043"/>
                  </a:cubicBezTo>
                  <a:cubicBezTo>
                    <a:pt x="3521" y="10545"/>
                    <a:pt x="8295" y="10066"/>
                    <a:pt x="9432" y="10159"/>
                  </a:cubicBezTo>
                  <a:cubicBezTo>
                    <a:pt x="10569" y="10251"/>
                    <a:pt x="10155" y="9102"/>
                    <a:pt x="10094" y="7894"/>
                  </a:cubicBezTo>
                  <a:cubicBezTo>
                    <a:pt x="10014" y="7015"/>
                    <a:pt x="8807" y="7046"/>
                    <a:pt x="8432" y="6054"/>
                  </a:cubicBezTo>
                  <a:cubicBezTo>
                    <a:pt x="8057" y="5062"/>
                    <a:pt x="8271" y="3111"/>
                    <a:pt x="7845" y="1941"/>
                  </a:cubicBezTo>
                  <a:cubicBezTo>
                    <a:pt x="7419" y="771"/>
                    <a:pt x="6592" y="-12"/>
                    <a:pt x="5315" y="0"/>
                  </a:cubicBezTo>
                  <a:close/>
                </a:path>
              </a:pathLst>
            </a:cu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000">
                <a:solidFill>
                  <a:srgbClr val="FFFFFF"/>
                </a:solidFill>
                <a:latin typeface="Calibri" panose="020F0502020204030204" pitchFamily="34" charset="0"/>
                <a:ea typeface="MS PGothic" panose="020B0600070205080204" pitchFamily="34" charset="-128"/>
                <a:sym typeface="+mn-ea"/>
              </a:endParaRPr>
            </a:p>
          </p:txBody>
        </p:sp>
        <p:sp>
          <p:nvSpPr>
            <p:cNvPr id="6" name="任意多边形 68">
              <a:extLst>
                <a:ext uri="{FF2B5EF4-FFF2-40B4-BE49-F238E27FC236}">
                  <a16:creationId xmlns:a16="http://schemas.microsoft.com/office/drawing/2014/main" id="{83AB8DD1-31BA-2E0D-0237-9B67D3879453}"/>
                </a:ext>
              </a:extLst>
            </p:cNvPr>
            <p:cNvSpPr/>
            <p:nvPr/>
          </p:nvSpPr>
          <p:spPr>
            <a:xfrm>
              <a:off x="4911043" y="1993965"/>
              <a:ext cx="2290515" cy="1035123"/>
            </a:xfrm>
            <a:custGeom>
              <a:avLst/>
              <a:gdLst>
                <a:gd name="connsiteX0" fmla="*/ 2146 w 3636"/>
                <a:gd name="connsiteY0" fmla="*/ 32 h 3806"/>
                <a:gd name="connsiteX1" fmla="*/ 308 w 3636"/>
                <a:gd name="connsiteY1" fmla="*/ 170 h 3806"/>
                <a:gd name="connsiteX2" fmla="*/ 82 w 3636"/>
                <a:gd name="connsiteY2" fmla="*/ 1425 h 3806"/>
                <a:gd name="connsiteX3" fmla="*/ 258 w 3636"/>
                <a:gd name="connsiteY3" fmla="*/ 3629 h 3806"/>
                <a:gd name="connsiteX4" fmla="*/ 1744 w 3636"/>
                <a:gd name="connsiteY4" fmla="*/ 3652 h 3806"/>
                <a:gd name="connsiteX5" fmla="*/ 3451 w 3636"/>
                <a:gd name="connsiteY5" fmla="*/ 3526 h 3806"/>
                <a:gd name="connsiteX6" fmla="*/ 3578 w 3636"/>
                <a:gd name="connsiteY6" fmla="*/ 2842 h 3806"/>
                <a:gd name="connsiteX7" fmla="*/ 3030 w 3636"/>
                <a:gd name="connsiteY7" fmla="*/ 2578 h 3806"/>
                <a:gd name="connsiteX8" fmla="*/ 2896 w 3636"/>
                <a:gd name="connsiteY8" fmla="*/ 1761 h 3806"/>
                <a:gd name="connsiteX9" fmla="*/ 3225 w 3636"/>
                <a:gd name="connsiteY9" fmla="*/ 520 h 3806"/>
                <a:gd name="connsiteX10" fmla="*/ 2146 w 3636"/>
                <a:gd name="connsiteY10" fmla="*/ 32 h 3806"/>
                <a:gd name="connsiteX0-1" fmla="*/ 5859 w 9956"/>
                <a:gd name="connsiteY0-2" fmla="*/ 84 h 10261"/>
                <a:gd name="connsiteX1-3" fmla="*/ 804 w 9956"/>
                <a:gd name="connsiteY1-4" fmla="*/ 447 h 10261"/>
                <a:gd name="connsiteX2-5" fmla="*/ 183 w 9956"/>
                <a:gd name="connsiteY2-6" fmla="*/ 3744 h 10261"/>
                <a:gd name="connsiteX3-7" fmla="*/ 667 w 9956"/>
                <a:gd name="connsiteY3-8" fmla="*/ 9535 h 10261"/>
                <a:gd name="connsiteX4-9" fmla="*/ 4753 w 9956"/>
                <a:gd name="connsiteY4-10" fmla="*/ 9595 h 10261"/>
                <a:gd name="connsiteX5-11" fmla="*/ 9448 w 9956"/>
                <a:gd name="connsiteY5-12" fmla="*/ 9264 h 10261"/>
                <a:gd name="connsiteX6-13" fmla="*/ 9797 w 9956"/>
                <a:gd name="connsiteY6-14" fmla="*/ 7467 h 10261"/>
                <a:gd name="connsiteX7-15" fmla="*/ 8290 w 9956"/>
                <a:gd name="connsiteY7-16" fmla="*/ 6774 h 10261"/>
                <a:gd name="connsiteX8-17" fmla="*/ 7922 w 9956"/>
                <a:gd name="connsiteY8-18" fmla="*/ 4627 h 10261"/>
                <a:gd name="connsiteX9-19" fmla="*/ 8827 w 9956"/>
                <a:gd name="connsiteY9-20" fmla="*/ 1366 h 10261"/>
                <a:gd name="connsiteX10-21" fmla="*/ 5859 w 9956"/>
                <a:gd name="connsiteY10-22" fmla="*/ 84 h 10261"/>
                <a:gd name="connsiteX0-23" fmla="*/ 6047 w 10162"/>
                <a:gd name="connsiteY0-24" fmla="*/ 82 h 9878"/>
                <a:gd name="connsiteX1-25" fmla="*/ 970 w 10162"/>
                <a:gd name="connsiteY1-26" fmla="*/ 436 h 9878"/>
                <a:gd name="connsiteX2-27" fmla="*/ 346 w 10162"/>
                <a:gd name="connsiteY2-28" fmla="*/ 3649 h 9878"/>
                <a:gd name="connsiteX3-29" fmla="*/ 832 w 10162"/>
                <a:gd name="connsiteY3-30" fmla="*/ 9292 h 9878"/>
                <a:gd name="connsiteX4-31" fmla="*/ 4936 w 10162"/>
                <a:gd name="connsiteY4-32" fmla="*/ 9351 h 9878"/>
                <a:gd name="connsiteX5-33" fmla="*/ 9652 w 10162"/>
                <a:gd name="connsiteY5-34" fmla="*/ 9028 h 9878"/>
                <a:gd name="connsiteX6-35" fmla="*/ 10002 w 10162"/>
                <a:gd name="connsiteY6-36" fmla="*/ 7277 h 9878"/>
                <a:gd name="connsiteX7-37" fmla="*/ 8489 w 10162"/>
                <a:gd name="connsiteY7-38" fmla="*/ 6602 h 9878"/>
                <a:gd name="connsiteX8-39" fmla="*/ 8119 w 10162"/>
                <a:gd name="connsiteY8-40" fmla="*/ 4509 h 9878"/>
                <a:gd name="connsiteX9-41" fmla="*/ 9028 w 10162"/>
                <a:gd name="connsiteY9-42" fmla="*/ 1331 h 9878"/>
                <a:gd name="connsiteX10-43" fmla="*/ 6047 w 10162"/>
                <a:gd name="connsiteY10-44" fmla="*/ 82 h 9878"/>
                <a:gd name="connsiteX0-45" fmla="*/ 6234 w 10283"/>
                <a:gd name="connsiteY0-46" fmla="*/ 1 h 9918"/>
                <a:gd name="connsiteX1-47" fmla="*/ 623 w 10283"/>
                <a:gd name="connsiteY1-48" fmla="*/ 3612 h 9918"/>
                <a:gd name="connsiteX2-49" fmla="*/ 1102 w 10283"/>
                <a:gd name="connsiteY2-50" fmla="*/ 9325 h 9918"/>
                <a:gd name="connsiteX3-51" fmla="*/ 5140 w 10283"/>
                <a:gd name="connsiteY3-52" fmla="*/ 9384 h 9918"/>
                <a:gd name="connsiteX4-53" fmla="*/ 9781 w 10283"/>
                <a:gd name="connsiteY4-54" fmla="*/ 9058 h 9918"/>
                <a:gd name="connsiteX5-55" fmla="*/ 10126 w 10283"/>
                <a:gd name="connsiteY5-56" fmla="*/ 7285 h 9918"/>
                <a:gd name="connsiteX6-57" fmla="*/ 8637 w 10283"/>
                <a:gd name="connsiteY6-58" fmla="*/ 6602 h 9918"/>
                <a:gd name="connsiteX7-59" fmla="*/ 8273 w 10283"/>
                <a:gd name="connsiteY7-60" fmla="*/ 4483 h 9918"/>
                <a:gd name="connsiteX8-61" fmla="*/ 9167 w 10283"/>
                <a:gd name="connsiteY8-62" fmla="*/ 1265 h 9918"/>
                <a:gd name="connsiteX9-63" fmla="*/ 6234 w 10283"/>
                <a:gd name="connsiteY9-64" fmla="*/ 1 h 9918"/>
                <a:gd name="connsiteX0-65" fmla="*/ 6340 w 10000"/>
                <a:gd name="connsiteY0-66" fmla="*/ 1 h 9931"/>
                <a:gd name="connsiteX1-67" fmla="*/ 606 w 10000"/>
                <a:gd name="connsiteY1-68" fmla="*/ 3572 h 9931"/>
                <a:gd name="connsiteX2-69" fmla="*/ 1072 w 10000"/>
                <a:gd name="connsiteY2-70" fmla="*/ 9332 h 9931"/>
                <a:gd name="connsiteX3-71" fmla="*/ 4999 w 10000"/>
                <a:gd name="connsiteY3-72" fmla="*/ 9392 h 9931"/>
                <a:gd name="connsiteX4-73" fmla="*/ 9512 w 10000"/>
                <a:gd name="connsiteY4-74" fmla="*/ 9063 h 9931"/>
                <a:gd name="connsiteX5-75" fmla="*/ 9847 w 10000"/>
                <a:gd name="connsiteY5-76" fmla="*/ 7275 h 9931"/>
                <a:gd name="connsiteX6-77" fmla="*/ 8399 w 10000"/>
                <a:gd name="connsiteY6-78" fmla="*/ 6587 h 9931"/>
                <a:gd name="connsiteX7-79" fmla="*/ 8045 w 10000"/>
                <a:gd name="connsiteY7-80" fmla="*/ 4450 h 9931"/>
                <a:gd name="connsiteX8-81" fmla="*/ 8915 w 10000"/>
                <a:gd name="connsiteY8-82" fmla="*/ 1205 h 9931"/>
                <a:gd name="connsiteX9-83" fmla="*/ 6340 w 10000"/>
                <a:gd name="connsiteY9-84" fmla="*/ 1 h 9931"/>
                <a:gd name="connsiteX0-85" fmla="*/ 6340 w 10000"/>
                <a:gd name="connsiteY0-86" fmla="*/ 1 h 10000"/>
                <a:gd name="connsiteX1-87" fmla="*/ 606 w 10000"/>
                <a:gd name="connsiteY1-88" fmla="*/ 3597 h 10000"/>
                <a:gd name="connsiteX2-89" fmla="*/ 1072 w 10000"/>
                <a:gd name="connsiteY2-90" fmla="*/ 9397 h 10000"/>
                <a:gd name="connsiteX3-91" fmla="*/ 4999 w 10000"/>
                <a:gd name="connsiteY3-92" fmla="*/ 9457 h 10000"/>
                <a:gd name="connsiteX4-93" fmla="*/ 9512 w 10000"/>
                <a:gd name="connsiteY4-94" fmla="*/ 9126 h 10000"/>
                <a:gd name="connsiteX5-95" fmla="*/ 9847 w 10000"/>
                <a:gd name="connsiteY5-96" fmla="*/ 7326 h 10000"/>
                <a:gd name="connsiteX6-97" fmla="*/ 8399 w 10000"/>
                <a:gd name="connsiteY6-98" fmla="*/ 6633 h 10000"/>
                <a:gd name="connsiteX7-99" fmla="*/ 8915 w 10000"/>
                <a:gd name="connsiteY7-100" fmla="*/ 1213 h 10000"/>
                <a:gd name="connsiteX8-101" fmla="*/ 6340 w 10000"/>
                <a:gd name="connsiteY8-102" fmla="*/ 1 h 10000"/>
                <a:gd name="connsiteX0-103" fmla="*/ 6340 w 10831"/>
                <a:gd name="connsiteY0-104" fmla="*/ 1 h 10000"/>
                <a:gd name="connsiteX1-105" fmla="*/ 606 w 10831"/>
                <a:gd name="connsiteY1-106" fmla="*/ 3597 h 10000"/>
                <a:gd name="connsiteX2-107" fmla="*/ 1072 w 10831"/>
                <a:gd name="connsiteY2-108" fmla="*/ 9397 h 10000"/>
                <a:gd name="connsiteX3-109" fmla="*/ 4999 w 10831"/>
                <a:gd name="connsiteY3-110" fmla="*/ 9457 h 10000"/>
                <a:gd name="connsiteX4-111" fmla="*/ 9512 w 10831"/>
                <a:gd name="connsiteY4-112" fmla="*/ 9126 h 10000"/>
                <a:gd name="connsiteX5-113" fmla="*/ 9847 w 10831"/>
                <a:gd name="connsiteY5-114" fmla="*/ 7326 h 10000"/>
                <a:gd name="connsiteX6-115" fmla="*/ 10818 w 10831"/>
                <a:gd name="connsiteY6-116" fmla="*/ 4788 h 10000"/>
                <a:gd name="connsiteX7-117" fmla="*/ 8915 w 10831"/>
                <a:gd name="connsiteY7-118" fmla="*/ 1213 h 10000"/>
                <a:gd name="connsiteX8-119" fmla="*/ 6340 w 10831"/>
                <a:gd name="connsiteY8-120" fmla="*/ 1 h 10000"/>
                <a:gd name="connsiteX0-121" fmla="*/ 6340 w 10905"/>
                <a:gd name="connsiteY0-122" fmla="*/ 1 h 10000"/>
                <a:gd name="connsiteX1-123" fmla="*/ 606 w 10905"/>
                <a:gd name="connsiteY1-124" fmla="*/ 3597 h 10000"/>
                <a:gd name="connsiteX2-125" fmla="*/ 1072 w 10905"/>
                <a:gd name="connsiteY2-126" fmla="*/ 9397 h 10000"/>
                <a:gd name="connsiteX3-127" fmla="*/ 4999 w 10905"/>
                <a:gd name="connsiteY3-128" fmla="*/ 9457 h 10000"/>
                <a:gd name="connsiteX4-129" fmla="*/ 9512 w 10905"/>
                <a:gd name="connsiteY4-130" fmla="*/ 9126 h 10000"/>
                <a:gd name="connsiteX5-131" fmla="*/ 10680 w 10905"/>
                <a:gd name="connsiteY5-132" fmla="*/ 8248 h 10000"/>
                <a:gd name="connsiteX6-133" fmla="*/ 10818 w 10905"/>
                <a:gd name="connsiteY6-134" fmla="*/ 4788 h 10000"/>
                <a:gd name="connsiteX7-135" fmla="*/ 8915 w 10905"/>
                <a:gd name="connsiteY7-136" fmla="*/ 1213 h 10000"/>
                <a:gd name="connsiteX8-137" fmla="*/ 6340 w 10905"/>
                <a:gd name="connsiteY8-138" fmla="*/ 1 h 10000"/>
                <a:gd name="connsiteX0-139" fmla="*/ 6129 w 10694"/>
                <a:gd name="connsiteY0-140" fmla="*/ 1 h 9764"/>
                <a:gd name="connsiteX1-141" fmla="*/ 395 w 10694"/>
                <a:gd name="connsiteY1-142" fmla="*/ 3597 h 9764"/>
                <a:gd name="connsiteX2-143" fmla="*/ 861 w 10694"/>
                <a:gd name="connsiteY2-144" fmla="*/ 9397 h 9764"/>
                <a:gd name="connsiteX3-145" fmla="*/ 4312 w 10694"/>
                <a:gd name="connsiteY3-146" fmla="*/ 9173 h 9764"/>
                <a:gd name="connsiteX4-147" fmla="*/ 9301 w 10694"/>
                <a:gd name="connsiteY4-148" fmla="*/ 9126 h 9764"/>
                <a:gd name="connsiteX5-149" fmla="*/ 10469 w 10694"/>
                <a:gd name="connsiteY5-150" fmla="*/ 8248 h 9764"/>
                <a:gd name="connsiteX6-151" fmla="*/ 10607 w 10694"/>
                <a:gd name="connsiteY6-152" fmla="*/ 4788 h 9764"/>
                <a:gd name="connsiteX7-153" fmla="*/ 8704 w 10694"/>
                <a:gd name="connsiteY7-154" fmla="*/ 1213 h 9764"/>
                <a:gd name="connsiteX8-155" fmla="*/ 6129 w 10694"/>
                <a:gd name="connsiteY8-156" fmla="*/ 1 h 9764"/>
                <a:gd name="connsiteX0-157" fmla="*/ 5731 w 10000"/>
                <a:gd name="connsiteY0-158" fmla="*/ 1 h 10019"/>
                <a:gd name="connsiteX1-159" fmla="*/ 369 w 10000"/>
                <a:gd name="connsiteY1-160" fmla="*/ 3684 h 10019"/>
                <a:gd name="connsiteX2-161" fmla="*/ 805 w 10000"/>
                <a:gd name="connsiteY2-162" fmla="*/ 9624 h 10019"/>
                <a:gd name="connsiteX3-163" fmla="*/ 4032 w 10000"/>
                <a:gd name="connsiteY3-164" fmla="*/ 9395 h 10019"/>
                <a:gd name="connsiteX4-165" fmla="*/ 8586 w 10000"/>
                <a:gd name="connsiteY4-166" fmla="*/ 8838 h 10019"/>
                <a:gd name="connsiteX5-167" fmla="*/ 9790 w 10000"/>
                <a:gd name="connsiteY5-168" fmla="*/ 8447 h 10019"/>
                <a:gd name="connsiteX6-169" fmla="*/ 9919 w 10000"/>
                <a:gd name="connsiteY6-170" fmla="*/ 4904 h 10019"/>
                <a:gd name="connsiteX7-171" fmla="*/ 8139 w 10000"/>
                <a:gd name="connsiteY7-172" fmla="*/ 1242 h 10019"/>
                <a:gd name="connsiteX8-173" fmla="*/ 5731 w 10000"/>
                <a:gd name="connsiteY8-174" fmla="*/ 1 h 10019"/>
                <a:gd name="connsiteX0-175" fmla="*/ 6251 w 10520"/>
                <a:gd name="connsiteY0-176" fmla="*/ 1 h 9441"/>
                <a:gd name="connsiteX1-177" fmla="*/ 889 w 10520"/>
                <a:gd name="connsiteY1-178" fmla="*/ 3684 h 9441"/>
                <a:gd name="connsiteX2-179" fmla="*/ 287 w 10520"/>
                <a:gd name="connsiteY2-180" fmla="*/ 7517 h 9441"/>
                <a:gd name="connsiteX3-181" fmla="*/ 4552 w 10520"/>
                <a:gd name="connsiteY3-182" fmla="*/ 9395 h 9441"/>
                <a:gd name="connsiteX4-183" fmla="*/ 9106 w 10520"/>
                <a:gd name="connsiteY4-184" fmla="*/ 8838 h 9441"/>
                <a:gd name="connsiteX5-185" fmla="*/ 10310 w 10520"/>
                <a:gd name="connsiteY5-186" fmla="*/ 8447 h 9441"/>
                <a:gd name="connsiteX6-187" fmla="*/ 10439 w 10520"/>
                <a:gd name="connsiteY6-188" fmla="*/ 4904 h 9441"/>
                <a:gd name="connsiteX7-189" fmla="*/ 8659 w 10520"/>
                <a:gd name="connsiteY7-190" fmla="*/ 1242 h 9441"/>
                <a:gd name="connsiteX8-191" fmla="*/ 6251 w 10520"/>
                <a:gd name="connsiteY8-192" fmla="*/ 1 h 9441"/>
                <a:gd name="connsiteX0-193" fmla="*/ 5979 w 10037"/>
                <a:gd name="connsiteY0-194" fmla="*/ 1 h 10000"/>
                <a:gd name="connsiteX1-195" fmla="*/ 776 w 10037"/>
                <a:gd name="connsiteY1-196" fmla="*/ 4364 h 10000"/>
                <a:gd name="connsiteX2-197" fmla="*/ 310 w 10037"/>
                <a:gd name="connsiteY2-198" fmla="*/ 7962 h 10000"/>
                <a:gd name="connsiteX3-199" fmla="*/ 4364 w 10037"/>
                <a:gd name="connsiteY3-200" fmla="*/ 9951 h 10000"/>
                <a:gd name="connsiteX4-201" fmla="*/ 8693 w 10037"/>
                <a:gd name="connsiteY4-202" fmla="*/ 9361 h 10000"/>
                <a:gd name="connsiteX5-203" fmla="*/ 9837 w 10037"/>
                <a:gd name="connsiteY5-204" fmla="*/ 8947 h 10000"/>
                <a:gd name="connsiteX6-205" fmla="*/ 9960 w 10037"/>
                <a:gd name="connsiteY6-206" fmla="*/ 5194 h 10000"/>
                <a:gd name="connsiteX7-207" fmla="*/ 8268 w 10037"/>
                <a:gd name="connsiteY7-208" fmla="*/ 1316 h 10000"/>
                <a:gd name="connsiteX8-209" fmla="*/ 5979 w 10037"/>
                <a:gd name="connsiteY8-210" fmla="*/ 1 h 10000"/>
                <a:gd name="connsiteX0-211" fmla="*/ 5979 w 9967"/>
                <a:gd name="connsiteY0-212" fmla="*/ 1 h 10077"/>
                <a:gd name="connsiteX1-213" fmla="*/ 776 w 9967"/>
                <a:gd name="connsiteY1-214" fmla="*/ 4364 h 10077"/>
                <a:gd name="connsiteX2-215" fmla="*/ 310 w 9967"/>
                <a:gd name="connsiteY2-216" fmla="*/ 7962 h 10077"/>
                <a:gd name="connsiteX3-217" fmla="*/ 4364 w 9967"/>
                <a:gd name="connsiteY3-218" fmla="*/ 9951 h 10077"/>
                <a:gd name="connsiteX4-219" fmla="*/ 8693 w 9967"/>
                <a:gd name="connsiteY4-220" fmla="*/ 9361 h 10077"/>
                <a:gd name="connsiteX5-221" fmla="*/ 9960 w 9967"/>
                <a:gd name="connsiteY5-222" fmla="*/ 5194 h 10077"/>
                <a:gd name="connsiteX6-223" fmla="*/ 8268 w 9967"/>
                <a:gd name="connsiteY6-224" fmla="*/ 1316 h 10077"/>
                <a:gd name="connsiteX7-225" fmla="*/ 5979 w 9967"/>
                <a:gd name="connsiteY7-226" fmla="*/ 1 h 10077"/>
                <a:gd name="connsiteX0-227" fmla="*/ 5999 w 10052"/>
                <a:gd name="connsiteY0-228" fmla="*/ 1 h 9894"/>
                <a:gd name="connsiteX1-229" fmla="*/ 779 w 10052"/>
                <a:gd name="connsiteY1-230" fmla="*/ 4331 h 9894"/>
                <a:gd name="connsiteX2-231" fmla="*/ 311 w 10052"/>
                <a:gd name="connsiteY2-232" fmla="*/ 7901 h 9894"/>
                <a:gd name="connsiteX3-233" fmla="*/ 4378 w 10052"/>
                <a:gd name="connsiteY3-234" fmla="*/ 9875 h 9894"/>
                <a:gd name="connsiteX4-235" fmla="*/ 9146 w 10052"/>
                <a:gd name="connsiteY4-236" fmla="*/ 8678 h 9894"/>
                <a:gd name="connsiteX5-237" fmla="*/ 9993 w 10052"/>
                <a:gd name="connsiteY5-238" fmla="*/ 5154 h 9894"/>
                <a:gd name="connsiteX6-239" fmla="*/ 8295 w 10052"/>
                <a:gd name="connsiteY6-240" fmla="*/ 1306 h 9894"/>
                <a:gd name="connsiteX7-241" fmla="*/ 5999 w 10052"/>
                <a:gd name="connsiteY7-242" fmla="*/ 1 h 9894"/>
                <a:gd name="connsiteX0-243" fmla="*/ 5979 w 10007"/>
                <a:gd name="connsiteY0-244" fmla="*/ 1 h 9559"/>
                <a:gd name="connsiteX1-245" fmla="*/ 786 w 10007"/>
                <a:gd name="connsiteY1-246" fmla="*/ 4377 h 9559"/>
                <a:gd name="connsiteX2-247" fmla="*/ 320 w 10007"/>
                <a:gd name="connsiteY2-248" fmla="*/ 7986 h 9559"/>
                <a:gd name="connsiteX3-249" fmla="*/ 4507 w 10007"/>
                <a:gd name="connsiteY3-250" fmla="*/ 9518 h 9559"/>
                <a:gd name="connsiteX4-251" fmla="*/ 9110 w 10007"/>
                <a:gd name="connsiteY4-252" fmla="*/ 8771 h 9559"/>
                <a:gd name="connsiteX5-253" fmla="*/ 9952 w 10007"/>
                <a:gd name="connsiteY5-254" fmla="*/ 5209 h 9559"/>
                <a:gd name="connsiteX6-255" fmla="*/ 8263 w 10007"/>
                <a:gd name="connsiteY6-256" fmla="*/ 1320 h 9559"/>
                <a:gd name="connsiteX7-257" fmla="*/ 5979 w 10007"/>
                <a:gd name="connsiteY7-258" fmla="*/ 1 h 9559"/>
                <a:gd name="connsiteX0-259" fmla="*/ 5975 w 9810"/>
                <a:gd name="connsiteY0-260" fmla="*/ 1 h 10021"/>
                <a:gd name="connsiteX1-261" fmla="*/ 785 w 9810"/>
                <a:gd name="connsiteY1-262" fmla="*/ 4579 h 10021"/>
                <a:gd name="connsiteX2-263" fmla="*/ 320 w 9810"/>
                <a:gd name="connsiteY2-264" fmla="*/ 8354 h 10021"/>
                <a:gd name="connsiteX3-265" fmla="*/ 4504 w 9810"/>
                <a:gd name="connsiteY3-266" fmla="*/ 9957 h 10021"/>
                <a:gd name="connsiteX4-267" fmla="*/ 9104 w 9810"/>
                <a:gd name="connsiteY4-268" fmla="*/ 9176 h 10021"/>
                <a:gd name="connsiteX5-269" fmla="*/ 9711 w 9810"/>
                <a:gd name="connsiteY5-270" fmla="*/ 4480 h 10021"/>
                <a:gd name="connsiteX6-271" fmla="*/ 8257 w 9810"/>
                <a:gd name="connsiteY6-272" fmla="*/ 1381 h 10021"/>
                <a:gd name="connsiteX7-273" fmla="*/ 5975 w 9810"/>
                <a:gd name="connsiteY7-274" fmla="*/ 1 h 10021"/>
                <a:gd name="connsiteX0-275" fmla="*/ 6091 w 10000"/>
                <a:gd name="connsiteY0-276" fmla="*/ 1 h 10052"/>
                <a:gd name="connsiteX1-277" fmla="*/ 800 w 10000"/>
                <a:gd name="connsiteY1-278" fmla="*/ 4569 h 10052"/>
                <a:gd name="connsiteX2-279" fmla="*/ 326 w 10000"/>
                <a:gd name="connsiteY2-280" fmla="*/ 8336 h 10052"/>
                <a:gd name="connsiteX3-281" fmla="*/ 4591 w 10000"/>
                <a:gd name="connsiteY3-282" fmla="*/ 9936 h 10052"/>
                <a:gd name="connsiteX4-283" fmla="*/ 9280 w 10000"/>
                <a:gd name="connsiteY4-284" fmla="*/ 9318 h 10052"/>
                <a:gd name="connsiteX5-285" fmla="*/ 9899 w 10000"/>
                <a:gd name="connsiteY5-286" fmla="*/ 4471 h 10052"/>
                <a:gd name="connsiteX6-287" fmla="*/ 8417 w 10000"/>
                <a:gd name="connsiteY6-288" fmla="*/ 1378 h 10052"/>
                <a:gd name="connsiteX7-289" fmla="*/ 6091 w 10000"/>
                <a:gd name="connsiteY7-290" fmla="*/ 1 h 100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52">
                  <a:moveTo>
                    <a:pt x="6091" y="1"/>
                  </a:moveTo>
                  <a:cubicBezTo>
                    <a:pt x="4840" y="453"/>
                    <a:pt x="1551" y="2777"/>
                    <a:pt x="800" y="4569"/>
                  </a:cubicBezTo>
                  <a:cubicBezTo>
                    <a:pt x="49" y="6363"/>
                    <a:pt x="-306" y="7442"/>
                    <a:pt x="326" y="8336"/>
                  </a:cubicBezTo>
                  <a:cubicBezTo>
                    <a:pt x="957" y="9232"/>
                    <a:pt x="3099" y="9772"/>
                    <a:pt x="4591" y="9936"/>
                  </a:cubicBezTo>
                  <a:cubicBezTo>
                    <a:pt x="6083" y="10100"/>
                    <a:pt x="8396" y="10229"/>
                    <a:pt x="9280" y="9318"/>
                  </a:cubicBezTo>
                  <a:cubicBezTo>
                    <a:pt x="10165" y="8407"/>
                    <a:pt x="10043" y="5794"/>
                    <a:pt x="9899" y="4471"/>
                  </a:cubicBezTo>
                  <a:cubicBezTo>
                    <a:pt x="9755" y="3148"/>
                    <a:pt x="9052" y="2124"/>
                    <a:pt x="8417" y="1378"/>
                  </a:cubicBezTo>
                  <a:cubicBezTo>
                    <a:pt x="7782" y="634"/>
                    <a:pt x="7556" y="-17"/>
                    <a:pt x="6091" y="1"/>
                  </a:cubicBezTo>
                  <a:close/>
                </a:path>
              </a:pathLst>
            </a:cu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000">
                <a:solidFill>
                  <a:srgbClr val="FFFFFF"/>
                </a:solidFill>
                <a:latin typeface="Calibri" panose="020F0502020204030204" pitchFamily="34" charset="0"/>
                <a:ea typeface="MS PGothic" panose="020B0600070205080204" pitchFamily="34" charset="-128"/>
                <a:sym typeface="+mn-ea"/>
              </a:endParaRPr>
            </a:p>
          </p:txBody>
        </p:sp>
        <p:cxnSp>
          <p:nvCxnSpPr>
            <p:cNvPr id="9" name="直接箭头连接符 8">
              <a:extLst>
                <a:ext uri="{FF2B5EF4-FFF2-40B4-BE49-F238E27FC236}">
                  <a16:creationId xmlns:a16="http://schemas.microsoft.com/office/drawing/2014/main" id="{7C435C45-5D22-0847-9A18-EB59CA21B61D}"/>
                </a:ext>
              </a:extLst>
            </p:cNvPr>
            <p:cNvCxnSpPr>
              <a:stCxn id="214" idx="2"/>
              <a:endCxn id="14" idx="0"/>
            </p:cNvCxnSpPr>
            <p:nvPr/>
          </p:nvCxnSpPr>
          <p:spPr>
            <a:xfrm flipH="1">
              <a:off x="6245245" y="1511115"/>
              <a:ext cx="1104424" cy="563809"/>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1" name="组合 10">
              <a:extLst>
                <a:ext uri="{FF2B5EF4-FFF2-40B4-BE49-F238E27FC236}">
                  <a16:creationId xmlns:a16="http://schemas.microsoft.com/office/drawing/2014/main" id="{C052971E-2473-7A67-0FAE-EE118281CA1C}"/>
                </a:ext>
              </a:extLst>
            </p:cNvPr>
            <p:cNvGrpSpPr/>
            <p:nvPr/>
          </p:nvGrpSpPr>
          <p:grpSpPr>
            <a:xfrm>
              <a:off x="7243428" y="1222940"/>
              <a:ext cx="212468" cy="389108"/>
              <a:chOff x="3754442" y="787232"/>
              <a:chExt cx="243840" cy="446561"/>
            </a:xfrm>
          </p:grpSpPr>
          <p:sp>
            <p:nvSpPr>
              <p:cNvPr id="214" name="Rectangle 55">
                <a:extLst>
                  <a:ext uri="{FF2B5EF4-FFF2-40B4-BE49-F238E27FC236}">
                    <a16:creationId xmlns:a16="http://schemas.microsoft.com/office/drawing/2014/main" id="{667D20D0-5ECA-AC98-7C0A-CF3985C957C2}"/>
                  </a:ext>
                </a:extLst>
              </p:cNvPr>
              <p:cNvSpPr>
                <a:spLocks noChangeArrowheads="1"/>
              </p:cNvSpPr>
              <p:nvPr/>
            </p:nvSpPr>
            <p:spPr bwMode="auto">
              <a:xfrm>
                <a:off x="3754442" y="874122"/>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215" name="文本框 214">
                <a:extLst>
                  <a:ext uri="{FF2B5EF4-FFF2-40B4-BE49-F238E27FC236}">
                    <a16:creationId xmlns:a16="http://schemas.microsoft.com/office/drawing/2014/main" id="{437E5923-D951-7D49-AA87-F6B4A21B062D}"/>
                  </a:ext>
                </a:extLst>
              </p:cNvPr>
              <p:cNvSpPr txBox="1"/>
              <p:nvPr/>
            </p:nvSpPr>
            <p:spPr>
              <a:xfrm>
                <a:off x="3780697" y="787232"/>
                <a:ext cx="90048" cy="446561"/>
              </a:xfrm>
              <a:prstGeom prst="rect">
                <a:avLst/>
              </a:prstGeom>
              <a:noFill/>
              <a:effectLst/>
            </p:spPr>
            <p:txBody>
              <a:bodyPr wrap="square" rtlCol="0">
                <a:spAutoFit/>
              </a:bodyPr>
              <a:lstStyle/>
              <a:p>
                <a:r>
                  <a:rPr lang="en-US" altLang="zh-CN" sz="10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0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sp>
          <p:nvSpPr>
            <p:cNvPr id="12" name="椭圆 11">
              <a:extLst>
                <a:ext uri="{FF2B5EF4-FFF2-40B4-BE49-F238E27FC236}">
                  <a16:creationId xmlns:a16="http://schemas.microsoft.com/office/drawing/2014/main" id="{C2382947-1BBD-FBC0-3967-3905F2B612F2}"/>
                </a:ext>
              </a:extLst>
            </p:cNvPr>
            <p:cNvSpPr/>
            <p:nvPr/>
          </p:nvSpPr>
          <p:spPr>
            <a:xfrm>
              <a:off x="5059598" y="2494078"/>
              <a:ext cx="986088" cy="382331"/>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BA60B84-F1D0-D382-D783-338A77E24475}"/>
                </a:ext>
              </a:extLst>
            </p:cNvPr>
            <p:cNvCxnSpPr>
              <a:stCxn id="14" idx="2"/>
              <a:endCxn id="12" idx="0"/>
            </p:cNvCxnSpPr>
            <p:nvPr/>
          </p:nvCxnSpPr>
          <p:spPr>
            <a:xfrm flipH="1">
              <a:off x="5552648" y="2294585"/>
              <a:ext cx="692597" cy="19948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Rectangle 55">
              <a:extLst>
                <a:ext uri="{FF2B5EF4-FFF2-40B4-BE49-F238E27FC236}">
                  <a16:creationId xmlns:a16="http://schemas.microsoft.com/office/drawing/2014/main" id="{52996229-E50F-CF58-C691-DAE4D2DE70E9}"/>
                </a:ext>
              </a:extLst>
            </p:cNvPr>
            <p:cNvSpPr>
              <a:spLocks noChangeArrowheads="1"/>
            </p:cNvSpPr>
            <p:nvPr/>
          </p:nvSpPr>
          <p:spPr bwMode="auto">
            <a:xfrm>
              <a:off x="6135414" y="2074930"/>
              <a:ext cx="219661" cy="219661"/>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D3D3A68-15FB-4F83-D415-FC7C46685EC4}"/>
                </a:ext>
              </a:extLst>
            </p:cNvPr>
            <p:cNvSpPr txBox="1"/>
            <p:nvPr/>
          </p:nvSpPr>
          <p:spPr>
            <a:xfrm>
              <a:off x="6043713" y="1979910"/>
              <a:ext cx="282580" cy="389107"/>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sp>
          <p:nvSpPr>
            <p:cNvPr id="16" name="Rectangle 55">
              <a:extLst>
                <a:ext uri="{FF2B5EF4-FFF2-40B4-BE49-F238E27FC236}">
                  <a16:creationId xmlns:a16="http://schemas.microsoft.com/office/drawing/2014/main" id="{B4A51A37-9E0F-9AE1-3DAE-9A115DD91BB9}"/>
                </a:ext>
              </a:extLst>
            </p:cNvPr>
            <p:cNvSpPr>
              <a:spLocks noChangeArrowheads="1"/>
            </p:cNvSpPr>
            <p:nvPr/>
          </p:nvSpPr>
          <p:spPr bwMode="auto">
            <a:xfrm>
              <a:off x="6128592" y="2521389"/>
              <a:ext cx="1020956" cy="327710"/>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FC685B60-A36A-36A7-169A-4D18DDDE6985}"/>
                </a:ext>
              </a:extLst>
            </p:cNvPr>
            <p:cNvSpPr txBox="1"/>
            <p:nvPr/>
          </p:nvSpPr>
          <p:spPr>
            <a:xfrm>
              <a:off x="6039952" y="2516795"/>
              <a:ext cx="1161606" cy="294755"/>
            </a:xfrm>
            <a:prstGeom prst="rect">
              <a:avLst/>
            </a:prstGeom>
            <a:noFill/>
            <a:effectLst/>
          </p:spPr>
          <p:txBody>
            <a:bodyPr wrap="square">
              <a:noAutofit/>
            </a:bodyPr>
            <a:lstStyle/>
            <a:p>
              <a:pPr algn="ctr">
                <a:buClrTx/>
                <a:buSzTx/>
                <a:buNone/>
              </a:pPr>
              <a:r>
                <a:rPr lang="en-US" altLang="zh-CN" sz="1000" dirty="0">
                  <a:latin typeface="Georgia" panose="02040502050405020303" pitchFamily="18" charset="0"/>
                </a:rPr>
                <a:t>Make(F,S)</a:t>
              </a:r>
            </a:p>
          </p:txBody>
        </p:sp>
        <p:grpSp>
          <p:nvGrpSpPr>
            <p:cNvPr id="18" name="组合 17">
              <a:extLst>
                <a:ext uri="{FF2B5EF4-FFF2-40B4-BE49-F238E27FC236}">
                  <a16:creationId xmlns:a16="http://schemas.microsoft.com/office/drawing/2014/main" id="{1094C94D-1BFF-65A6-292B-62E25C0B04EE}"/>
                </a:ext>
              </a:extLst>
            </p:cNvPr>
            <p:cNvGrpSpPr/>
            <p:nvPr/>
          </p:nvGrpSpPr>
          <p:grpSpPr>
            <a:xfrm>
              <a:off x="4945874" y="1739995"/>
              <a:ext cx="1224456" cy="341768"/>
              <a:chOff x="879267" y="934420"/>
              <a:chExt cx="1405255" cy="509656"/>
            </a:xfrm>
          </p:grpSpPr>
          <p:sp>
            <p:nvSpPr>
              <p:cNvPr id="212" name="椭圆 211">
                <a:extLst>
                  <a:ext uri="{FF2B5EF4-FFF2-40B4-BE49-F238E27FC236}">
                    <a16:creationId xmlns:a16="http://schemas.microsoft.com/office/drawing/2014/main" id="{B40E30A2-D732-5445-2C73-5247FC1B0A0B}"/>
                  </a:ext>
                </a:extLst>
              </p:cNvPr>
              <p:cNvSpPr/>
              <p:nvPr/>
            </p:nvSpPr>
            <p:spPr>
              <a:xfrm>
                <a:off x="932089" y="934420"/>
                <a:ext cx="1261687" cy="509656"/>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213" name="文本框 212">
                <a:extLst>
                  <a:ext uri="{FF2B5EF4-FFF2-40B4-BE49-F238E27FC236}">
                    <a16:creationId xmlns:a16="http://schemas.microsoft.com/office/drawing/2014/main" id="{5B67B987-5C52-4BCD-2AE5-109CECB0A7FE}"/>
                  </a:ext>
                </a:extLst>
              </p:cNvPr>
              <p:cNvSpPr txBox="1"/>
              <p:nvPr/>
            </p:nvSpPr>
            <p:spPr>
              <a:xfrm>
                <a:off x="879267" y="949669"/>
                <a:ext cx="1405255" cy="389890"/>
              </a:xfrm>
              <a:prstGeom prst="rect">
                <a:avLst/>
              </a:prstGeom>
              <a:noFill/>
              <a:effectLst/>
            </p:spPr>
            <p:txBody>
              <a:bodyPr wrap="square">
                <a:noAutofit/>
              </a:bodyPr>
              <a:lstStyle/>
              <a:p>
                <a:pPr algn="ctr"/>
                <a:r>
                  <a:rPr lang="en-US" altLang="zh-CN" sz="1000" dirty="0">
                    <a:latin typeface="Georgia" panose="02040502050405020303" pitchFamily="18" charset="0"/>
                  </a:rPr>
                  <a:t>Has(S)</a:t>
                </a:r>
              </a:p>
            </p:txBody>
          </p:sp>
        </p:grpSp>
        <p:cxnSp>
          <p:nvCxnSpPr>
            <p:cNvPr id="19" name="直接箭头连接符 18">
              <a:extLst>
                <a:ext uri="{FF2B5EF4-FFF2-40B4-BE49-F238E27FC236}">
                  <a16:creationId xmlns:a16="http://schemas.microsoft.com/office/drawing/2014/main" id="{835070A5-4AB3-A14F-6541-ECF4E6BEADF6}"/>
                </a:ext>
              </a:extLst>
            </p:cNvPr>
            <p:cNvCxnSpPr>
              <a:stCxn id="214" idx="2"/>
              <a:endCxn id="212" idx="0"/>
            </p:cNvCxnSpPr>
            <p:nvPr/>
          </p:nvCxnSpPr>
          <p:spPr>
            <a:xfrm flipH="1">
              <a:off x="5541580" y="1511121"/>
              <a:ext cx="1808089" cy="22888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8F35C6E0-7A69-4BC7-1553-D13C39D71255}"/>
                </a:ext>
              </a:extLst>
            </p:cNvPr>
            <p:cNvCxnSpPr>
              <a:stCxn id="196" idx="2"/>
              <a:endCxn id="194" idx="0"/>
            </p:cNvCxnSpPr>
            <p:nvPr/>
          </p:nvCxnSpPr>
          <p:spPr>
            <a:xfrm flipH="1">
              <a:off x="6412783" y="3815951"/>
              <a:ext cx="997753" cy="27981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59FBFF64-4602-AC28-DB5C-274F39420ABA}"/>
                </a:ext>
              </a:extLst>
            </p:cNvPr>
            <p:cNvCxnSpPr>
              <a:stCxn id="192" idx="2"/>
              <a:endCxn id="204" idx="0"/>
            </p:cNvCxnSpPr>
            <p:nvPr/>
          </p:nvCxnSpPr>
          <p:spPr>
            <a:xfrm flipH="1">
              <a:off x="5857394" y="4714540"/>
              <a:ext cx="839477" cy="43212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10C026F-7DE7-5113-685C-CA50152A971D}"/>
                </a:ext>
              </a:extLst>
            </p:cNvPr>
            <p:cNvCxnSpPr>
              <a:stCxn id="192" idx="2"/>
              <a:endCxn id="202" idx="0"/>
            </p:cNvCxnSpPr>
            <p:nvPr/>
          </p:nvCxnSpPr>
          <p:spPr>
            <a:xfrm>
              <a:off x="6696864" y="4714540"/>
              <a:ext cx="361504" cy="42528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BE557093-B053-B47E-CB94-8496DA3C2A03}"/>
                </a:ext>
              </a:extLst>
            </p:cNvPr>
            <p:cNvCxnSpPr>
              <a:cxnSpLocks/>
              <a:stCxn id="194" idx="2"/>
              <a:endCxn id="206" idx="0"/>
            </p:cNvCxnSpPr>
            <p:nvPr/>
          </p:nvCxnSpPr>
          <p:spPr>
            <a:xfrm flipH="1">
              <a:off x="5680924" y="4315417"/>
              <a:ext cx="731859" cy="31003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5EE04195-3721-59E3-960B-66B06F81DB34}"/>
                </a:ext>
              </a:extLst>
            </p:cNvPr>
            <p:cNvCxnSpPr>
              <a:stCxn id="194" idx="2"/>
              <a:endCxn id="192" idx="0"/>
            </p:cNvCxnSpPr>
            <p:nvPr/>
          </p:nvCxnSpPr>
          <p:spPr>
            <a:xfrm>
              <a:off x="6412783" y="4315418"/>
              <a:ext cx="284088" cy="17946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37" name="组合 36">
              <a:extLst>
                <a:ext uri="{FF2B5EF4-FFF2-40B4-BE49-F238E27FC236}">
                  <a16:creationId xmlns:a16="http://schemas.microsoft.com/office/drawing/2014/main" id="{222B69FE-ABF3-4D86-0CAA-EDF4A80D2254}"/>
                </a:ext>
              </a:extLst>
            </p:cNvPr>
            <p:cNvGrpSpPr/>
            <p:nvPr/>
          </p:nvGrpSpPr>
          <p:grpSpPr>
            <a:xfrm>
              <a:off x="10637663" y="4079498"/>
              <a:ext cx="1248324" cy="1396066"/>
              <a:chOff x="10155" y="6225"/>
              <a:chExt cx="1580" cy="1767"/>
            </a:xfrm>
            <a:effectLst/>
          </p:grpSpPr>
          <p:pic>
            <p:nvPicPr>
              <p:cNvPr id="210" name="图片 209">
                <a:extLst>
                  <a:ext uri="{FF2B5EF4-FFF2-40B4-BE49-F238E27FC236}">
                    <a16:creationId xmlns:a16="http://schemas.microsoft.com/office/drawing/2014/main" id="{335F52F2-EA35-6438-B235-53F37818E7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5" y="6563"/>
                <a:ext cx="1580" cy="1429"/>
              </a:xfrm>
              <a:prstGeom prst="rect">
                <a:avLst/>
              </a:prstGeom>
            </p:spPr>
          </p:pic>
          <p:pic>
            <p:nvPicPr>
              <p:cNvPr id="211" name="图片 210">
                <a:extLst>
                  <a:ext uri="{FF2B5EF4-FFF2-40B4-BE49-F238E27FC236}">
                    <a16:creationId xmlns:a16="http://schemas.microsoft.com/office/drawing/2014/main" id="{8BDB1ED7-BA5F-5A08-296B-2BF2F628E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9" y="6225"/>
                <a:ext cx="927" cy="771"/>
              </a:xfrm>
              <a:prstGeom prst="rect">
                <a:avLst/>
              </a:prstGeom>
            </p:spPr>
          </p:pic>
        </p:grpSp>
        <p:grpSp>
          <p:nvGrpSpPr>
            <p:cNvPr id="38" name="组合 37">
              <a:extLst>
                <a:ext uri="{FF2B5EF4-FFF2-40B4-BE49-F238E27FC236}">
                  <a16:creationId xmlns:a16="http://schemas.microsoft.com/office/drawing/2014/main" id="{B63284DC-90AE-AEA0-D8C0-ADE2F8C61E95}"/>
                </a:ext>
              </a:extLst>
            </p:cNvPr>
            <p:cNvGrpSpPr/>
            <p:nvPr/>
          </p:nvGrpSpPr>
          <p:grpSpPr>
            <a:xfrm>
              <a:off x="10506247" y="1107598"/>
              <a:ext cx="1468553" cy="2362275"/>
              <a:chOff x="5350161" y="3206146"/>
              <a:chExt cx="3761327" cy="6448272"/>
            </a:xfrm>
            <a:effectLst/>
          </p:grpSpPr>
          <p:pic>
            <p:nvPicPr>
              <p:cNvPr id="208" name="图片 207">
                <a:extLst>
                  <a:ext uri="{FF2B5EF4-FFF2-40B4-BE49-F238E27FC236}">
                    <a16:creationId xmlns:a16="http://schemas.microsoft.com/office/drawing/2014/main" id="{41B0EB61-7089-63A4-9B49-AAC42137179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8283" t="17028" b="27646"/>
              <a:stretch>
                <a:fillRect/>
              </a:stretch>
            </p:blipFill>
            <p:spPr>
              <a:xfrm flipH="1">
                <a:off x="5350161" y="3206146"/>
                <a:ext cx="3761327" cy="6448272"/>
              </a:xfrm>
              <a:prstGeom prst="rect">
                <a:avLst/>
              </a:prstGeom>
            </p:spPr>
          </p:pic>
          <p:sp>
            <p:nvSpPr>
              <p:cNvPr id="209" name="任意多边形: 形状 208">
                <a:extLst>
                  <a:ext uri="{FF2B5EF4-FFF2-40B4-BE49-F238E27FC236}">
                    <a16:creationId xmlns:a16="http://schemas.microsoft.com/office/drawing/2014/main" id="{A3ED64DB-32BE-A50F-9549-FA59964E50FD}"/>
                  </a:ext>
                </a:extLst>
              </p:cNvPr>
              <p:cNvSpPr/>
              <p:nvPr/>
            </p:nvSpPr>
            <p:spPr>
              <a:xfrm>
                <a:off x="6725440" y="5574333"/>
                <a:ext cx="170365" cy="455710"/>
              </a:xfrm>
              <a:custGeom>
                <a:avLst/>
                <a:gdLst>
                  <a:gd name="connsiteX0" fmla="*/ 11907 w 128588"/>
                  <a:gd name="connsiteY0" fmla="*/ 0 h 395287"/>
                  <a:gd name="connsiteX1" fmla="*/ 2382 w 128588"/>
                  <a:gd name="connsiteY1" fmla="*/ 50006 h 395287"/>
                  <a:gd name="connsiteX2" fmla="*/ 0 w 128588"/>
                  <a:gd name="connsiteY2" fmla="*/ 121444 h 395287"/>
                  <a:gd name="connsiteX3" fmla="*/ 11907 w 128588"/>
                  <a:gd name="connsiteY3" fmla="*/ 326231 h 395287"/>
                  <a:gd name="connsiteX4" fmla="*/ 7144 w 128588"/>
                  <a:gd name="connsiteY4" fmla="*/ 392906 h 395287"/>
                  <a:gd name="connsiteX5" fmla="*/ 128588 w 128588"/>
                  <a:gd name="connsiteY5" fmla="*/ 395287 h 395287"/>
                  <a:gd name="connsiteX6" fmla="*/ 85725 w 128588"/>
                  <a:gd name="connsiteY6" fmla="*/ 254794 h 395287"/>
                  <a:gd name="connsiteX7" fmla="*/ 61913 w 128588"/>
                  <a:gd name="connsiteY7" fmla="*/ 178594 h 395287"/>
                  <a:gd name="connsiteX8" fmla="*/ 11907 w 128588"/>
                  <a:gd name="connsiteY8" fmla="*/ 0 h 3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8" h="395287">
                    <a:moveTo>
                      <a:pt x="11907" y="0"/>
                    </a:moveTo>
                    <a:lnTo>
                      <a:pt x="2382" y="50006"/>
                    </a:lnTo>
                    <a:lnTo>
                      <a:pt x="0" y="121444"/>
                    </a:lnTo>
                    <a:lnTo>
                      <a:pt x="11907" y="326231"/>
                    </a:lnTo>
                    <a:lnTo>
                      <a:pt x="7144" y="392906"/>
                    </a:lnTo>
                    <a:lnTo>
                      <a:pt x="128588" y="395287"/>
                    </a:lnTo>
                    <a:lnTo>
                      <a:pt x="85725" y="254794"/>
                    </a:lnTo>
                    <a:lnTo>
                      <a:pt x="61913" y="178594"/>
                    </a:lnTo>
                    <a:lnTo>
                      <a:pt x="11907" y="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sp>
          <p:nvSpPr>
            <p:cNvPr id="39" name="椭圆 38">
              <a:extLst>
                <a:ext uri="{FF2B5EF4-FFF2-40B4-BE49-F238E27FC236}">
                  <a16:creationId xmlns:a16="http://schemas.microsoft.com/office/drawing/2014/main" id="{EAA8A76F-4ED1-391C-5F38-22C03E0F16E3}"/>
                </a:ext>
              </a:extLst>
            </p:cNvPr>
            <p:cNvSpPr/>
            <p:nvPr/>
          </p:nvSpPr>
          <p:spPr>
            <a:xfrm>
              <a:off x="4907498" y="4029172"/>
              <a:ext cx="1090004" cy="330775"/>
            </a:xfrm>
            <a:prstGeom prst="ellipse">
              <a:avLst/>
            </a:prstGeom>
            <a:solidFill>
              <a:srgbClr val="FFFF80"/>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C4D3CFED-108F-20DD-1421-625A48781099}"/>
                </a:ext>
              </a:extLst>
            </p:cNvPr>
            <p:cNvCxnSpPr>
              <a:stCxn id="196" idx="2"/>
              <a:endCxn id="39" idx="0"/>
            </p:cNvCxnSpPr>
            <p:nvPr/>
          </p:nvCxnSpPr>
          <p:spPr>
            <a:xfrm flipH="1">
              <a:off x="5452500" y="3815951"/>
              <a:ext cx="1958029" cy="21322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D30DE9CC-8269-985F-276E-BE874FE1F084}"/>
                </a:ext>
              </a:extLst>
            </p:cNvPr>
            <p:cNvSpPr txBox="1"/>
            <p:nvPr/>
          </p:nvSpPr>
          <p:spPr>
            <a:xfrm>
              <a:off x="4918206" y="4008199"/>
              <a:ext cx="1014436" cy="227961"/>
            </a:xfrm>
            <a:prstGeom prst="rect">
              <a:avLst/>
            </a:prstGeom>
            <a:noFill/>
            <a:effectLst/>
          </p:spPr>
          <p:txBody>
            <a:bodyPr wrap="square">
              <a:noAutofit/>
            </a:bodyPr>
            <a:lstStyle/>
            <a:p>
              <a:pPr algn="ctr"/>
              <a:r>
                <a:rPr lang="en-US" altLang="zh-CN" sz="1000" dirty="0">
                  <a:latin typeface="Georgia" panose="02040502050405020303" pitchFamily="18" charset="0"/>
                </a:rPr>
                <a:t>Has(S)</a:t>
              </a:r>
            </a:p>
          </p:txBody>
        </p:sp>
        <p:grpSp>
          <p:nvGrpSpPr>
            <p:cNvPr id="42" name="组合 41">
              <a:extLst>
                <a:ext uri="{FF2B5EF4-FFF2-40B4-BE49-F238E27FC236}">
                  <a16:creationId xmlns:a16="http://schemas.microsoft.com/office/drawing/2014/main" id="{46F5FD80-1C9B-9F33-8EF2-9B42D0671034}"/>
                </a:ext>
              </a:extLst>
            </p:cNvPr>
            <p:cNvGrpSpPr/>
            <p:nvPr/>
          </p:nvGrpSpPr>
          <p:grpSpPr>
            <a:xfrm>
              <a:off x="5135915" y="4579320"/>
              <a:ext cx="1090004" cy="389108"/>
              <a:chOff x="1988156" y="4487763"/>
              <a:chExt cx="1266190" cy="514033"/>
            </a:xfrm>
          </p:grpSpPr>
          <p:sp>
            <p:nvSpPr>
              <p:cNvPr id="206" name="椭圆 205">
                <a:extLst>
                  <a:ext uri="{FF2B5EF4-FFF2-40B4-BE49-F238E27FC236}">
                    <a16:creationId xmlns:a16="http://schemas.microsoft.com/office/drawing/2014/main" id="{D8DAA443-ED1F-AC85-E583-767F08271DDA}"/>
                  </a:ext>
                </a:extLst>
              </p:cNvPr>
              <p:cNvSpPr/>
              <p:nvPr/>
            </p:nvSpPr>
            <p:spPr>
              <a:xfrm>
                <a:off x="1988156" y="4548703"/>
                <a:ext cx="1266190" cy="446932"/>
              </a:xfrm>
              <a:prstGeom prst="ellipse">
                <a:avLst/>
              </a:prstGeom>
              <a:solidFill>
                <a:schemeClr val="accent2">
                  <a:lumMod val="60000"/>
                  <a:lumOff val="40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0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07" name="文本框 206">
                <a:extLst>
                  <a:ext uri="{FF2B5EF4-FFF2-40B4-BE49-F238E27FC236}">
                    <a16:creationId xmlns:a16="http://schemas.microsoft.com/office/drawing/2014/main" id="{C36DAB1A-5632-EE99-4E88-0077CCB7E078}"/>
                  </a:ext>
                </a:extLst>
              </p:cNvPr>
              <p:cNvSpPr txBox="1"/>
              <p:nvPr/>
            </p:nvSpPr>
            <p:spPr>
              <a:xfrm>
                <a:off x="2066393" y="4487763"/>
                <a:ext cx="1078168" cy="514033"/>
              </a:xfrm>
              <a:prstGeom prst="rect">
                <a:avLst/>
              </a:prstGeom>
              <a:noFill/>
              <a:effectLst/>
            </p:spPr>
            <p:txBody>
              <a:bodyPr wrap="square" rtlCol="0" anchor="t">
                <a:spAutoFit/>
              </a:bodyPr>
              <a:lstStyle/>
              <a:p>
                <a:pPr algn="ctr"/>
                <a:r>
                  <a:rPr lang="en-US" altLang="zh-CN" sz="1000" dirty="0">
                    <a:latin typeface="Georgia" panose="02040502050405020303" pitchFamily="18" charset="0"/>
                    <a:sym typeface="+mn-ea"/>
                  </a:rPr>
                  <a:t>Has(F)</a:t>
                </a:r>
              </a:p>
            </p:txBody>
          </p:sp>
        </p:grpSp>
        <p:grpSp>
          <p:nvGrpSpPr>
            <p:cNvPr id="43" name="组合 42">
              <a:extLst>
                <a:ext uri="{FF2B5EF4-FFF2-40B4-BE49-F238E27FC236}">
                  <a16:creationId xmlns:a16="http://schemas.microsoft.com/office/drawing/2014/main" id="{30AAC922-D2A4-67A6-A300-FB3E9C42EAD5}"/>
                </a:ext>
              </a:extLst>
            </p:cNvPr>
            <p:cNvGrpSpPr/>
            <p:nvPr/>
          </p:nvGrpSpPr>
          <p:grpSpPr>
            <a:xfrm>
              <a:off x="5288176" y="5118105"/>
              <a:ext cx="1138423" cy="389107"/>
              <a:chOff x="1755419" y="5074060"/>
              <a:chExt cx="1109345" cy="446561"/>
            </a:xfrm>
          </p:grpSpPr>
          <p:sp>
            <p:nvSpPr>
              <p:cNvPr id="204" name="椭圆 203">
                <a:extLst>
                  <a:ext uri="{FF2B5EF4-FFF2-40B4-BE49-F238E27FC236}">
                    <a16:creationId xmlns:a16="http://schemas.microsoft.com/office/drawing/2014/main" id="{22BF6E78-ABF1-D190-6DC6-186E2D4E1930}"/>
                  </a:ext>
                </a:extLst>
              </p:cNvPr>
              <p:cNvSpPr/>
              <p:nvPr/>
            </p:nvSpPr>
            <p:spPr>
              <a:xfrm>
                <a:off x="1755419" y="5106842"/>
                <a:ext cx="1109345" cy="381000"/>
              </a:xfrm>
              <a:prstGeom prst="ellipse">
                <a:avLst/>
              </a:prstGeom>
              <a:solidFill>
                <a:srgbClr val="FFFF80"/>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Overflow="overflow" horzOverflow="overflow" vert="horz" wrap="square" lIns="79675" tIns="39838" rIns="79675" bIns="39838" numCol="1" spcCol="0" rtlCol="0" fromWordArt="0" anchor="t" anchorCtr="0" forceAA="0" compatLnSpc="1">
                <a:noAutofit/>
              </a:bodyPr>
              <a:lstStyle/>
              <a:p>
                <a:pPr lvl="0" algn="l">
                  <a:buClrTx/>
                  <a:buSzTx/>
                  <a:buFontTx/>
                </a:pPr>
                <a:endParaRPr lang="zh-CN" altLang="en-US" sz="1000" dirty="0">
                  <a:highlight>
                    <a:srgbClr val="FFFF00"/>
                  </a:highlight>
                  <a:latin typeface="Times New Roman" panose="02020603050405020304" pitchFamily="18" charset="0"/>
                  <a:cs typeface="Times New Roman" panose="02020603050405020304" pitchFamily="18" charset="0"/>
                  <a:sym typeface="+mn-ea"/>
                </a:endParaRPr>
              </a:p>
            </p:txBody>
          </p:sp>
          <p:sp>
            <p:nvSpPr>
              <p:cNvPr id="205" name="文本框 204">
                <a:extLst>
                  <a:ext uri="{FF2B5EF4-FFF2-40B4-BE49-F238E27FC236}">
                    <a16:creationId xmlns:a16="http://schemas.microsoft.com/office/drawing/2014/main" id="{4DFB5754-161E-4AEA-0535-7A81DF08C4B3}"/>
                  </a:ext>
                </a:extLst>
              </p:cNvPr>
              <p:cNvSpPr txBox="1"/>
              <p:nvPr/>
            </p:nvSpPr>
            <p:spPr>
              <a:xfrm>
                <a:off x="1862942" y="5074060"/>
                <a:ext cx="928721" cy="446561"/>
              </a:xfrm>
              <a:prstGeom prst="rect">
                <a:avLst/>
              </a:prstGeom>
              <a:noFill/>
              <a:effectLst/>
            </p:spPr>
            <p:txBody>
              <a:bodyPr wrap="square" rtlCol="0" anchor="t">
                <a:spAutoFit/>
              </a:bodyPr>
              <a:lstStyle/>
              <a:p>
                <a:r>
                  <a:rPr lang="en-US" altLang="zh-CN" sz="1000" dirty="0">
                    <a:latin typeface="Georgia" panose="02040502050405020303" pitchFamily="18" charset="0"/>
                    <a:sym typeface="+mn-ea"/>
                  </a:rPr>
                  <a:t>In(F,P)</a:t>
                </a:r>
              </a:p>
            </p:txBody>
          </p:sp>
        </p:grpSp>
        <p:grpSp>
          <p:nvGrpSpPr>
            <p:cNvPr id="44" name="组合 43">
              <a:extLst>
                <a:ext uri="{FF2B5EF4-FFF2-40B4-BE49-F238E27FC236}">
                  <a16:creationId xmlns:a16="http://schemas.microsoft.com/office/drawing/2014/main" id="{76712D03-A1F3-8177-BFBE-A2F598CF0807}"/>
                </a:ext>
              </a:extLst>
            </p:cNvPr>
            <p:cNvGrpSpPr/>
            <p:nvPr/>
          </p:nvGrpSpPr>
          <p:grpSpPr>
            <a:xfrm>
              <a:off x="6376032" y="5112196"/>
              <a:ext cx="1397546" cy="359613"/>
              <a:chOff x="3028252" y="5575535"/>
              <a:chExt cx="1420127" cy="412712"/>
            </a:xfrm>
          </p:grpSpPr>
          <p:sp>
            <p:nvSpPr>
              <p:cNvPr id="202" name="Rectangle 55">
                <a:extLst>
                  <a:ext uri="{FF2B5EF4-FFF2-40B4-BE49-F238E27FC236}">
                    <a16:creationId xmlns:a16="http://schemas.microsoft.com/office/drawing/2014/main" id="{3C25529D-F846-0B42-C8B1-43E374BA5C99}"/>
                  </a:ext>
                </a:extLst>
              </p:cNvPr>
              <p:cNvSpPr>
                <a:spLocks noChangeArrowheads="1"/>
              </p:cNvSpPr>
              <p:nvPr/>
            </p:nvSpPr>
            <p:spPr bwMode="auto">
              <a:xfrm>
                <a:off x="3120360" y="5607247"/>
                <a:ext cx="1202499" cy="381000"/>
              </a:xfrm>
              <a:prstGeom prst="rect">
                <a:avLst/>
              </a:prstGeom>
              <a:solidFill>
                <a:srgbClr val="92F492"/>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Overflow="overflow" horzOverflow="overflow" vert="horz" wrap="square" lIns="79675" tIns="39838" rIns="79675" bIns="39838" numCol="1" spcCol="0" rtlCol="0" fromWordArt="0" anchor="t" anchorCtr="0" forceAA="0" compatLnSpc="1">
                <a:noAutofit/>
              </a:bodyPr>
              <a:lstStyle/>
              <a:p>
                <a:pPr lvl="0" algn="l">
                  <a:buClrTx/>
                  <a:buSzTx/>
                  <a:buFontTx/>
                </a:pPr>
                <a:endParaRPr lang="zh-CN" altLang="en-US" sz="1000" dirty="0">
                  <a:latin typeface="Times New Roman" panose="02020603050405020304" pitchFamily="18" charset="0"/>
                  <a:cs typeface="Times New Roman" panose="02020603050405020304" pitchFamily="18" charset="0"/>
                  <a:sym typeface="+mn-ea"/>
                </a:endParaRPr>
              </a:p>
            </p:txBody>
          </p:sp>
          <p:sp>
            <p:nvSpPr>
              <p:cNvPr id="203" name="文本框 202">
                <a:extLst>
                  <a:ext uri="{FF2B5EF4-FFF2-40B4-BE49-F238E27FC236}">
                    <a16:creationId xmlns:a16="http://schemas.microsoft.com/office/drawing/2014/main" id="{530BD4BB-47C7-E759-2336-98C6D448032E}"/>
                  </a:ext>
                </a:extLst>
              </p:cNvPr>
              <p:cNvSpPr txBox="1"/>
              <p:nvPr/>
            </p:nvSpPr>
            <p:spPr>
              <a:xfrm>
                <a:off x="3028252" y="5575535"/>
                <a:ext cx="1420127" cy="325312"/>
              </a:xfrm>
              <a:prstGeom prst="rect">
                <a:avLst/>
              </a:prstGeom>
              <a:noFill/>
              <a:effectLst/>
            </p:spPr>
            <p:txBody>
              <a:bodyPr wrap="square" rtlCol="0" anchor="t">
                <a:noAutofit/>
              </a:bodyPr>
              <a:lstStyle/>
              <a:p>
                <a:r>
                  <a:rPr lang="en-US" altLang="zh-CN" sz="1000" dirty="0">
                    <a:latin typeface="Georgia" panose="02040502050405020303" pitchFamily="18" charset="0"/>
                    <a:sym typeface="+mn-ea"/>
                  </a:rPr>
                  <a:t>Unload(F,P)</a:t>
                </a:r>
              </a:p>
            </p:txBody>
          </p:sp>
        </p:grpSp>
        <p:grpSp>
          <p:nvGrpSpPr>
            <p:cNvPr id="45" name="组合 44">
              <a:extLst>
                <a:ext uri="{FF2B5EF4-FFF2-40B4-BE49-F238E27FC236}">
                  <a16:creationId xmlns:a16="http://schemas.microsoft.com/office/drawing/2014/main" id="{36CCAB37-17AD-CFEA-B459-1E0B4142F09C}"/>
                </a:ext>
              </a:extLst>
            </p:cNvPr>
            <p:cNvGrpSpPr/>
            <p:nvPr/>
          </p:nvGrpSpPr>
          <p:grpSpPr>
            <a:xfrm>
              <a:off x="8927903" y="1453374"/>
              <a:ext cx="295666" cy="389108"/>
              <a:chOff x="4818015" y="1204591"/>
              <a:chExt cx="339323" cy="446561"/>
            </a:xfrm>
            <a:effectLst>
              <a:outerShdw blurRad="50800" dist="38100" dir="2700000" algn="tl" rotWithShape="0">
                <a:prstClr val="black">
                  <a:alpha val="40000"/>
                </a:prstClr>
              </a:outerShdw>
            </a:effectLst>
          </p:grpSpPr>
          <p:sp>
            <p:nvSpPr>
              <p:cNvPr id="200" name="椭圆 199">
                <a:extLst>
                  <a:ext uri="{FF2B5EF4-FFF2-40B4-BE49-F238E27FC236}">
                    <a16:creationId xmlns:a16="http://schemas.microsoft.com/office/drawing/2014/main" id="{258E508B-873B-D6BF-5CCB-A3F88F53F326}"/>
                  </a:ext>
                </a:extLst>
              </p:cNvPr>
              <p:cNvSpPr/>
              <p:nvPr/>
            </p:nvSpPr>
            <p:spPr>
              <a:xfrm>
                <a:off x="4834124" y="1277801"/>
                <a:ext cx="323214" cy="301625"/>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0">
                  <a:sym typeface="+mn-ea"/>
                </a:endParaRPr>
              </a:p>
            </p:txBody>
          </p:sp>
          <p:sp>
            <p:nvSpPr>
              <p:cNvPr id="201" name="文本框 200">
                <a:extLst>
                  <a:ext uri="{FF2B5EF4-FFF2-40B4-BE49-F238E27FC236}">
                    <a16:creationId xmlns:a16="http://schemas.microsoft.com/office/drawing/2014/main" id="{DBEF5C12-47F3-DBB3-54B7-62F2E7E74F9A}"/>
                  </a:ext>
                </a:extLst>
              </p:cNvPr>
              <p:cNvSpPr txBox="1"/>
              <p:nvPr/>
            </p:nvSpPr>
            <p:spPr>
              <a:xfrm>
                <a:off x="4818015" y="1204591"/>
                <a:ext cx="237812" cy="446561"/>
              </a:xfrm>
              <a:prstGeom prst="rect">
                <a:avLst/>
              </a:prstGeom>
              <a:noFill/>
              <a:effectLst/>
            </p:spPr>
            <p:txBody>
              <a:bodyPr wrap="square" rtlCol="0">
                <a:spAutoFit/>
              </a:bodyPr>
              <a:lstStyle/>
              <a:p>
                <a:r>
                  <a:rPr lang="en-US" altLang="zh-CN" sz="1000" dirty="0">
                    <a:solidFill>
                      <a:schemeClr val="bg1"/>
                    </a:solidFill>
                    <a:latin typeface="Consolas" panose="020B0609020204030204" pitchFamily="49" charset="0"/>
                  </a:rPr>
                  <a:t>3</a:t>
                </a:r>
              </a:p>
            </p:txBody>
          </p:sp>
        </p:grpSp>
        <p:grpSp>
          <p:nvGrpSpPr>
            <p:cNvPr id="46" name="组合 45">
              <a:extLst>
                <a:ext uri="{FF2B5EF4-FFF2-40B4-BE49-F238E27FC236}">
                  <a16:creationId xmlns:a16="http://schemas.microsoft.com/office/drawing/2014/main" id="{2CD3AA00-77FE-4944-C7FD-D84CAEACD620}"/>
                </a:ext>
              </a:extLst>
            </p:cNvPr>
            <p:cNvGrpSpPr/>
            <p:nvPr/>
          </p:nvGrpSpPr>
          <p:grpSpPr>
            <a:xfrm>
              <a:off x="10220300" y="3607003"/>
              <a:ext cx="281630" cy="339174"/>
              <a:chOff x="5044087" y="5307560"/>
              <a:chExt cx="323215" cy="389255"/>
            </a:xfrm>
            <a:effectLst>
              <a:outerShdw blurRad="50800" dist="38100" dir="2700000" algn="tl" rotWithShape="0">
                <a:prstClr val="black">
                  <a:alpha val="40000"/>
                </a:prstClr>
              </a:outerShdw>
            </a:effectLst>
          </p:grpSpPr>
          <p:sp>
            <p:nvSpPr>
              <p:cNvPr id="198" name="椭圆 197">
                <a:extLst>
                  <a:ext uri="{FF2B5EF4-FFF2-40B4-BE49-F238E27FC236}">
                    <a16:creationId xmlns:a16="http://schemas.microsoft.com/office/drawing/2014/main" id="{BD5085BB-DB4D-105B-4AE2-9FB6BF2F7DD8}"/>
                  </a:ext>
                </a:extLst>
              </p:cNvPr>
              <p:cNvSpPr/>
              <p:nvPr/>
            </p:nvSpPr>
            <p:spPr>
              <a:xfrm>
                <a:off x="5044087" y="5359436"/>
                <a:ext cx="323215" cy="301624"/>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0">
                  <a:sym typeface="+mn-ea"/>
                </a:endParaRPr>
              </a:p>
            </p:txBody>
          </p:sp>
          <p:sp>
            <p:nvSpPr>
              <p:cNvPr id="199" name="文本框 198">
                <a:extLst>
                  <a:ext uri="{FF2B5EF4-FFF2-40B4-BE49-F238E27FC236}">
                    <a16:creationId xmlns:a16="http://schemas.microsoft.com/office/drawing/2014/main" id="{63602262-A06F-202A-701A-936EC79BBE23}"/>
                  </a:ext>
                </a:extLst>
              </p:cNvPr>
              <p:cNvSpPr txBox="1"/>
              <p:nvPr/>
            </p:nvSpPr>
            <p:spPr>
              <a:xfrm>
                <a:off x="5054387" y="5307560"/>
                <a:ext cx="189423" cy="389255"/>
              </a:xfrm>
              <a:prstGeom prst="rect">
                <a:avLst/>
              </a:prstGeom>
              <a:noFill/>
              <a:effectLst/>
            </p:spPr>
            <p:txBody>
              <a:bodyPr wrap="none" rtlCol="0">
                <a:noAutofit/>
              </a:bodyPr>
              <a:lstStyle/>
              <a:p>
                <a:r>
                  <a:rPr lang="en-US" altLang="zh-CN" sz="1000" dirty="0">
                    <a:solidFill>
                      <a:schemeClr val="bg1"/>
                    </a:solidFill>
                    <a:latin typeface="Consolas" panose="020B0609020204030204" pitchFamily="49" charset="0"/>
                  </a:rPr>
                  <a:t>2</a:t>
                </a:r>
              </a:p>
            </p:txBody>
          </p:sp>
        </p:grpSp>
        <p:cxnSp>
          <p:nvCxnSpPr>
            <p:cNvPr id="47" name="直接箭头连接符 46">
              <a:extLst>
                <a:ext uri="{FF2B5EF4-FFF2-40B4-BE49-F238E27FC236}">
                  <a16:creationId xmlns:a16="http://schemas.microsoft.com/office/drawing/2014/main" id="{F6FF9EE9-0832-DDA4-6093-330997496F35}"/>
                </a:ext>
              </a:extLst>
            </p:cNvPr>
            <p:cNvCxnSpPr>
              <a:cxnSpLocks/>
              <a:stCxn id="14" idx="2"/>
              <a:endCxn id="16" idx="0"/>
            </p:cNvCxnSpPr>
            <p:nvPr/>
          </p:nvCxnSpPr>
          <p:spPr>
            <a:xfrm>
              <a:off x="6245244" y="2294591"/>
              <a:ext cx="393827" cy="226798"/>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48" name="组合 47">
              <a:extLst>
                <a:ext uri="{FF2B5EF4-FFF2-40B4-BE49-F238E27FC236}">
                  <a16:creationId xmlns:a16="http://schemas.microsoft.com/office/drawing/2014/main" id="{F4B411DB-F82D-3767-8E30-BFD22B0A5D76}"/>
                </a:ext>
              </a:extLst>
            </p:cNvPr>
            <p:cNvGrpSpPr/>
            <p:nvPr/>
          </p:nvGrpSpPr>
          <p:grpSpPr>
            <a:xfrm>
              <a:off x="7304295" y="3522014"/>
              <a:ext cx="212468" cy="389108"/>
              <a:chOff x="3293557" y="3292025"/>
              <a:chExt cx="243840" cy="446561"/>
            </a:xfrm>
          </p:grpSpPr>
          <p:sp>
            <p:nvSpPr>
              <p:cNvPr id="196" name="Rectangle 55">
                <a:extLst>
                  <a:ext uri="{FF2B5EF4-FFF2-40B4-BE49-F238E27FC236}">
                    <a16:creationId xmlns:a16="http://schemas.microsoft.com/office/drawing/2014/main" id="{AA62C168-4B31-AFFC-C3A8-8C8C8A3E571E}"/>
                  </a:ext>
                </a:extLst>
              </p:cNvPr>
              <p:cNvSpPr>
                <a:spLocks noChangeArrowheads="1"/>
              </p:cNvSpPr>
              <p:nvPr/>
            </p:nvSpPr>
            <p:spPr bwMode="auto">
              <a:xfrm>
                <a:off x="3293557" y="3385528"/>
                <a:ext cx="243840" cy="243840"/>
              </a:xfrm>
              <a:prstGeom prst="rect">
                <a:avLst/>
              </a:prstGeom>
              <a:solidFill>
                <a:schemeClr val="bg1">
                  <a:lumMod val="95000"/>
                </a:schemeClr>
              </a:solidFill>
              <a:ln w="9525" cap="sq">
                <a:solidFill>
                  <a:srgbClr val="000000"/>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97" name="文本框 196">
                <a:extLst>
                  <a:ext uri="{FF2B5EF4-FFF2-40B4-BE49-F238E27FC236}">
                    <a16:creationId xmlns:a16="http://schemas.microsoft.com/office/drawing/2014/main" id="{FAD35EC0-9437-70CB-0380-EBFC8F12BC4C}"/>
                  </a:ext>
                </a:extLst>
              </p:cNvPr>
              <p:cNvSpPr txBox="1"/>
              <p:nvPr/>
            </p:nvSpPr>
            <p:spPr>
              <a:xfrm>
                <a:off x="3325432" y="3292025"/>
                <a:ext cx="90048" cy="446561"/>
              </a:xfrm>
              <a:prstGeom prst="rect">
                <a:avLst/>
              </a:prstGeom>
              <a:noFill/>
              <a:effectLst/>
            </p:spPr>
            <p:txBody>
              <a:bodyPr wrap="square" rtlCol="0">
                <a:spAutoFit/>
              </a:bodyPr>
              <a:lstStyle/>
              <a:p>
                <a:r>
                  <a:rPr lang="en-US" altLang="zh-CN" sz="10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0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49" name="组合 48">
              <a:extLst>
                <a:ext uri="{FF2B5EF4-FFF2-40B4-BE49-F238E27FC236}">
                  <a16:creationId xmlns:a16="http://schemas.microsoft.com/office/drawing/2014/main" id="{A87EC350-01CB-8446-DB5F-BB5859718C80}"/>
                </a:ext>
              </a:extLst>
            </p:cNvPr>
            <p:cNvGrpSpPr/>
            <p:nvPr/>
          </p:nvGrpSpPr>
          <p:grpSpPr>
            <a:xfrm>
              <a:off x="6302952" y="4022295"/>
              <a:ext cx="219661" cy="389108"/>
              <a:chOff x="3120361" y="3873825"/>
              <a:chExt cx="252095" cy="446561"/>
            </a:xfrm>
          </p:grpSpPr>
          <p:sp>
            <p:nvSpPr>
              <p:cNvPr id="194" name="Rectangle 55">
                <a:extLst>
                  <a:ext uri="{FF2B5EF4-FFF2-40B4-BE49-F238E27FC236}">
                    <a16:creationId xmlns:a16="http://schemas.microsoft.com/office/drawing/2014/main" id="{F4A7FAE5-BD07-E681-3905-5E8AADA5EB8B}"/>
                  </a:ext>
                </a:extLst>
              </p:cNvPr>
              <p:cNvSpPr>
                <a:spLocks noChangeArrowheads="1"/>
              </p:cNvSpPr>
              <p:nvPr/>
            </p:nvSpPr>
            <p:spPr bwMode="auto">
              <a:xfrm>
                <a:off x="3120361" y="3958152"/>
                <a:ext cx="252095" cy="252095"/>
              </a:xfrm>
              <a:prstGeom prst="rect">
                <a:avLst/>
              </a:prstGeom>
              <a:solidFill>
                <a:schemeClr val="bg1">
                  <a:lumMod val="95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A018E9F4-04E9-388E-B150-4CDD2CD37DD3}"/>
                  </a:ext>
                </a:extLst>
              </p:cNvPr>
              <p:cNvSpPr txBox="1"/>
              <p:nvPr/>
            </p:nvSpPr>
            <p:spPr>
              <a:xfrm>
                <a:off x="3151331" y="3873825"/>
                <a:ext cx="90046" cy="446561"/>
              </a:xfrm>
              <a:prstGeom prst="rect">
                <a:avLst/>
              </a:prstGeom>
              <a:noFill/>
              <a:effectLst/>
            </p:spPr>
            <p:txBody>
              <a:bodyPr wrap="square" rtlCol="0">
                <a:spAutoFit/>
              </a:bodyPr>
              <a:lstStyle/>
              <a:p>
                <a:r>
                  <a:rPr lang="en-US" altLang="zh-CN" sz="10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0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D4D706BF-44C9-66A1-AE06-E03C70507C26}"/>
                </a:ext>
              </a:extLst>
            </p:cNvPr>
            <p:cNvGrpSpPr/>
            <p:nvPr/>
          </p:nvGrpSpPr>
          <p:grpSpPr>
            <a:xfrm>
              <a:off x="6578946" y="4411086"/>
              <a:ext cx="227753" cy="389108"/>
              <a:chOff x="3372694" y="4648732"/>
              <a:chExt cx="261382" cy="446561"/>
            </a:xfrm>
          </p:grpSpPr>
          <p:sp>
            <p:nvSpPr>
              <p:cNvPr id="192" name="Rectangle 55">
                <a:extLst>
                  <a:ext uri="{FF2B5EF4-FFF2-40B4-BE49-F238E27FC236}">
                    <a16:creationId xmlns:a16="http://schemas.microsoft.com/office/drawing/2014/main" id="{BECC4CBB-FA58-4E79-5A1C-19AAAAA5043C}"/>
                  </a:ext>
                </a:extLst>
              </p:cNvPr>
              <p:cNvSpPr>
                <a:spLocks noChangeArrowheads="1"/>
              </p:cNvSpPr>
              <p:nvPr/>
            </p:nvSpPr>
            <p:spPr bwMode="auto">
              <a:xfrm>
                <a:off x="3381981" y="4744917"/>
                <a:ext cx="252095" cy="252095"/>
              </a:xfrm>
              <a:prstGeom prst="rect">
                <a:avLst/>
              </a:prstGeom>
              <a:solidFill>
                <a:schemeClr val="bg1">
                  <a:lumMod val="95000"/>
                </a:schemeClr>
              </a:solidFill>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D39E86BA-8665-4DE1-56E7-D3F02542DDEC}"/>
                  </a:ext>
                </a:extLst>
              </p:cNvPr>
              <p:cNvSpPr txBox="1"/>
              <p:nvPr/>
            </p:nvSpPr>
            <p:spPr>
              <a:xfrm>
                <a:off x="3372694" y="4648732"/>
                <a:ext cx="57363" cy="446561"/>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52" name="组合 51">
              <a:extLst>
                <a:ext uri="{FF2B5EF4-FFF2-40B4-BE49-F238E27FC236}">
                  <a16:creationId xmlns:a16="http://schemas.microsoft.com/office/drawing/2014/main" id="{5D54B731-DA0E-9E38-32D5-3AA9C336FF83}"/>
                </a:ext>
              </a:extLst>
            </p:cNvPr>
            <p:cNvGrpSpPr/>
            <p:nvPr/>
          </p:nvGrpSpPr>
          <p:grpSpPr>
            <a:xfrm>
              <a:off x="5035342" y="5813045"/>
              <a:ext cx="6360482" cy="437746"/>
              <a:chOff x="474251" y="5707627"/>
              <a:chExt cx="8955183" cy="719148"/>
            </a:xfrm>
          </p:grpSpPr>
          <p:sp>
            <p:nvSpPr>
              <p:cNvPr id="190" name="矩形: 圆角 189">
                <a:extLst>
                  <a:ext uri="{FF2B5EF4-FFF2-40B4-BE49-F238E27FC236}">
                    <a16:creationId xmlns:a16="http://schemas.microsoft.com/office/drawing/2014/main" id="{2B6A0E97-32AB-F7D5-7590-849CE9EE11DF}"/>
                  </a:ext>
                </a:extLst>
              </p:cNvPr>
              <p:cNvSpPr/>
              <p:nvPr/>
            </p:nvSpPr>
            <p:spPr>
              <a:xfrm>
                <a:off x="474251" y="5806189"/>
                <a:ext cx="8955183" cy="566881"/>
              </a:xfrm>
              <a:prstGeom prst="roundRect">
                <a:avLst/>
              </a:prstGeom>
              <a:solidFill>
                <a:schemeClr val="bg1">
                  <a:lumMod val="85000"/>
                  <a:alpha val="50196"/>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000" dirty="0">
                  <a:solidFill>
                    <a:schemeClr val="tx1"/>
                  </a:solidFill>
                  <a:latin typeface="Helvetica" panose="020B0604020202020204" pitchFamily="34" charset="0"/>
                  <a:cs typeface="Helvetica" panose="020B0604020202020204" pitchFamily="34" charset="0"/>
                </a:endParaRPr>
              </a:p>
            </p:txBody>
          </p:sp>
          <p:sp>
            <p:nvSpPr>
              <p:cNvPr id="191" name="文本框 190">
                <a:extLst>
                  <a:ext uri="{FF2B5EF4-FFF2-40B4-BE49-F238E27FC236}">
                    <a16:creationId xmlns:a16="http://schemas.microsoft.com/office/drawing/2014/main" id="{AEEFD31C-F015-FF66-1185-F6ACFCC42463}"/>
                  </a:ext>
                </a:extLst>
              </p:cNvPr>
              <p:cNvSpPr txBox="1"/>
              <p:nvPr/>
            </p:nvSpPr>
            <p:spPr>
              <a:xfrm>
                <a:off x="662212" y="5707627"/>
                <a:ext cx="8705941" cy="719148"/>
              </a:xfrm>
              <a:prstGeom prst="rect">
                <a:avLst/>
              </a:prstGeom>
              <a:noFill/>
            </p:spPr>
            <p:txBody>
              <a:bodyPr wrap="square">
                <a:spAutoFit/>
              </a:bodyPr>
              <a:lstStyle/>
              <a:p>
                <a:r>
                  <a:rPr lang="en-US" altLang="zh-CN" sz="1200" dirty="0">
                    <a:latin typeface="Georgia" panose="02040502050405020303" pitchFamily="18" charset="0"/>
                  </a:rPr>
                  <a:t>S:</a:t>
                </a:r>
                <a:r>
                  <a:rPr lang="zh-CN" altLang="en-US" sz="1200" dirty="0">
                    <a:latin typeface="Georgia" panose="02040502050405020303" pitchFamily="18" charset="0"/>
                  </a:rPr>
                  <a:t> </a:t>
                </a:r>
                <a:r>
                  <a:rPr lang="en-US" altLang="zh-CN" sz="1200" dirty="0">
                    <a:latin typeface="Georgia" panose="02040502050405020303" pitchFamily="18" charset="0"/>
                  </a:rPr>
                  <a:t>Salad      F: Fruit      P: Package      R: Refrigerator</a:t>
                </a:r>
                <a:endParaRPr lang="zh-CN" altLang="en-US" sz="1200" dirty="0"/>
              </a:p>
            </p:txBody>
          </p:sp>
        </p:grpSp>
        <p:grpSp>
          <p:nvGrpSpPr>
            <p:cNvPr id="53" name="组合 52">
              <a:extLst>
                <a:ext uri="{FF2B5EF4-FFF2-40B4-BE49-F238E27FC236}">
                  <a16:creationId xmlns:a16="http://schemas.microsoft.com/office/drawing/2014/main" id="{DFD3C19A-69FB-09DC-7E30-820EA0F3564F}"/>
                </a:ext>
              </a:extLst>
            </p:cNvPr>
            <p:cNvGrpSpPr/>
            <p:nvPr/>
          </p:nvGrpSpPr>
          <p:grpSpPr>
            <a:xfrm>
              <a:off x="7159803" y="1511121"/>
              <a:ext cx="2811400" cy="1805496"/>
              <a:chOff x="3658468" y="936987"/>
              <a:chExt cx="3226520" cy="2072091"/>
            </a:xfrm>
          </p:grpSpPr>
          <p:cxnSp>
            <p:nvCxnSpPr>
              <p:cNvPr id="159" name="直接箭头连接符 158">
                <a:extLst>
                  <a:ext uri="{FF2B5EF4-FFF2-40B4-BE49-F238E27FC236}">
                    <a16:creationId xmlns:a16="http://schemas.microsoft.com/office/drawing/2014/main" id="{527F124E-F57F-5879-93D0-52577877645E}"/>
                  </a:ext>
                </a:extLst>
              </p:cNvPr>
              <p:cNvCxnSpPr>
                <a:stCxn id="214" idx="2"/>
                <a:endCxn id="179" idx="0"/>
              </p:cNvCxnSpPr>
              <p:nvPr/>
            </p:nvCxnSpPr>
            <p:spPr>
              <a:xfrm>
                <a:off x="3876362" y="936987"/>
                <a:ext cx="1521809" cy="13878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0A8BB1B2-89B4-370E-DCE7-5BF9CC47021E}"/>
                  </a:ext>
                </a:extLst>
              </p:cNvPr>
              <p:cNvCxnSpPr>
                <a:stCxn id="179" idx="2"/>
                <a:endCxn id="177" idx="0"/>
              </p:cNvCxnSpPr>
              <p:nvPr/>
            </p:nvCxnSpPr>
            <p:spPr>
              <a:xfrm flipH="1">
                <a:off x="5026744" y="1327865"/>
                <a:ext cx="371427" cy="11369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1" name="直接箭头连接符 160">
                <a:extLst>
                  <a:ext uri="{FF2B5EF4-FFF2-40B4-BE49-F238E27FC236}">
                    <a16:creationId xmlns:a16="http://schemas.microsoft.com/office/drawing/2014/main" id="{0CFFCC92-7B29-2C4C-613E-A6F56BDF0A0F}"/>
                  </a:ext>
                </a:extLst>
              </p:cNvPr>
              <p:cNvCxnSpPr>
                <a:stCxn id="179" idx="2"/>
                <a:endCxn id="188" idx="0"/>
              </p:cNvCxnSpPr>
              <p:nvPr/>
            </p:nvCxnSpPr>
            <p:spPr>
              <a:xfrm>
                <a:off x="5398171" y="1327865"/>
                <a:ext cx="893555" cy="324039"/>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2" name="直接箭头连接符 161">
                <a:extLst>
                  <a:ext uri="{FF2B5EF4-FFF2-40B4-BE49-F238E27FC236}">
                    <a16:creationId xmlns:a16="http://schemas.microsoft.com/office/drawing/2014/main" id="{E27DCDC2-DECE-BC8A-B89C-5CB39D69C401}"/>
                  </a:ext>
                </a:extLst>
              </p:cNvPr>
              <p:cNvCxnSpPr>
                <a:stCxn id="177" idx="2"/>
                <a:endCxn id="173" idx="0"/>
              </p:cNvCxnSpPr>
              <p:nvPr/>
            </p:nvCxnSpPr>
            <p:spPr>
              <a:xfrm flipH="1">
                <a:off x="4439700" y="1693653"/>
                <a:ext cx="587044" cy="21521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56D31596-E493-AA93-5D9F-C2F1E785D1C3}"/>
                  </a:ext>
                </a:extLst>
              </p:cNvPr>
              <p:cNvCxnSpPr>
                <a:stCxn id="177" idx="2"/>
                <a:endCxn id="175" idx="0"/>
              </p:cNvCxnSpPr>
              <p:nvPr/>
            </p:nvCxnSpPr>
            <p:spPr>
              <a:xfrm>
                <a:off x="5026744" y="1693653"/>
                <a:ext cx="423785" cy="32374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4" name="直接箭头连接符 163">
                <a:extLst>
                  <a:ext uri="{FF2B5EF4-FFF2-40B4-BE49-F238E27FC236}">
                    <a16:creationId xmlns:a16="http://schemas.microsoft.com/office/drawing/2014/main" id="{478D4CF2-5ABD-5436-F833-9D4263C0D0BD}"/>
                  </a:ext>
                </a:extLst>
              </p:cNvPr>
              <p:cNvCxnSpPr>
                <a:stCxn id="175" idx="2"/>
                <a:endCxn id="183" idx="0"/>
              </p:cNvCxnSpPr>
              <p:nvPr/>
            </p:nvCxnSpPr>
            <p:spPr>
              <a:xfrm flipH="1">
                <a:off x="4889912" y="2269399"/>
                <a:ext cx="560617" cy="31155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688BE244-8CCF-0FC2-5639-57D63339573C}"/>
                  </a:ext>
                </a:extLst>
              </p:cNvPr>
              <p:cNvCxnSpPr>
                <a:stCxn id="175" idx="2"/>
                <a:endCxn id="181" idx="0"/>
              </p:cNvCxnSpPr>
              <p:nvPr/>
            </p:nvCxnSpPr>
            <p:spPr>
              <a:xfrm>
                <a:off x="5450529" y="2269399"/>
                <a:ext cx="694696" cy="34302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66" name="组合 165">
                <a:extLst>
                  <a:ext uri="{FF2B5EF4-FFF2-40B4-BE49-F238E27FC236}">
                    <a16:creationId xmlns:a16="http://schemas.microsoft.com/office/drawing/2014/main" id="{90BA56F9-1EE5-8352-FDA8-832BA6F389C9}"/>
                  </a:ext>
                </a:extLst>
              </p:cNvPr>
              <p:cNvGrpSpPr/>
              <p:nvPr/>
            </p:nvGrpSpPr>
            <p:grpSpPr>
              <a:xfrm>
                <a:off x="5637518" y="1616768"/>
                <a:ext cx="1247470" cy="409621"/>
                <a:chOff x="6338422" y="4144159"/>
                <a:chExt cx="1247470" cy="409621"/>
              </a:xfrm>
            </p:grpSpPr>
            <p:sp>
              <p:nvSpPr>
                <p:cNvPr id="188" name="Rectangle 55">
                  <a:extLst>
                    <a:ext uri="{FF2B5EF4-FFF2-40B4-BE49-F238E27FC236}">
                      <a16:creationId xmlns:a16="http://schemas.microsoft.com/office/drawing/2014/main" id="{A0F89385-0F3D-0327-EB70-D2CE09B32714}"/>
                    </a:ext>
                  </a:extLst>
                </p:cNvPr>
                <p:cNvSpPr>
                  <a:spLocks noChangeArrowheads="1"/>
                </p:cNvSpPr>
                <p:nvPr/>
              </p:nvSpPr>
              <p:spPr bwMode="auto">
                <a:xfrm>
                  <a:off x="6399368" y="4179295"/>
                  <a:ext cx="1186524"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noAutofit/>
                </a:bodyPr>
                <a:lstStyle/>
                <a:p>
                  <a:pPr lvl="0" algn="l">
                    <a:buClrTx/>
                    <a:buSzTx/>
                    <a:buFontTx/>
                  </a:pPr>
                  <a:endParaRPr lang="zh-CN" altLang="en-US" sz="1000" dirty="0">
                    <a:latin typeface="Times New Roman" panose="02020603050405020304" pitchFamily="18" charset="0"/>
                    <a:cs typeface="Times New Roman" panose="02020603050405020304" pitchFamily="18" charset="0"/>
                    <a:sym typeface="+mn-ea"/>
                  </a:endParaRPr>
                </a:p>
              </p:txBody>
            </p:sp>
            <p:sp>
              <p:nvSpPr>
                <p:cNvPr id="189" name="文本框 188">
                  <a:extLst>
                    <a:ext uri="{FF2B5EF4-FFF2-40B4-BE49-F238E27FC236}">
                      <a16:creationId xmlns:a16="http://schemas.microsoft.com/office/drawing/2014/main" id="{C6CC8FC0-E107-DBB8-7484-71A708BD0FCF}"/>
                    </a:ext>
                  </a:extLst>
                </p:cNvPr>
                <p:cNvSpPr txBox="1"/>
                <p:nvPr/>
              </p:nvSpPr>
              <p:spPr>
                <a:xfrm>
                  <a:off x="6338422" y="4144159"/>
                  <a:ext cx="1222251" cy="320675"/>
                </a:xfrm>
                <a:prstGeom prst="rect">
                  <a:avLst/>
                </a:prstGeom>
                <a:noFill/>
                <a:effectLst/>
              </p:spPr>
              <p:txBody>
                <a:bodyPr wrap="square">
                  <a:noAutofit/>
                </a:bodyPr>
                <a:lstStyle/>
                <a:p>
                  <a:pPr algn="ctr"/>
                  <a:r>
                    <a:rPr lang="en-US" altLang="zh-CN" sz="1000" dirty="0">
                      <a:latin typeface="Georgia" panose="02040502050405020303" pitchFamily="18" charset="0"/>
                    </a:rPr>
                    <a:t>Get(S,R)</a:t>
                  </a:r>
                </a:p>
              </p:txBody>
            </p:sp>
          </p:grpSp>
          <p:grpSp>
            <p:nvGrpSpPr>
              <p:cNvPr id="167" name="组合 166">
                <a:extLst>
                  <a:ext uri="{FF2B5EF4-FFF2-40B4-BE49-F238E27FC236}">
                    <a16:creationId xmlns:a16="http://schemas.microsoft.com/office/drawing/2014/main" id="{AB720DBC-1250-B0DD-984E-43F02BFDDE2C}"/>
                  </a:ext>
                </a:extLst>
              </p:cNvPr>
              <p:cNvGrpSpPr/>
              <p:nvPr/>
            </p:nvGrpSpPr>
            <p:grpSpPr>
              <a:xfrm>
                <a:off x="4292694" y="2580950"/>
                <a:ext cx="1194435" cy="428128"/>
                <a:chOff x="5130598" y="2382491"/>
                <a:chExt cx="1194435" cy="696595"/>
              </a:xfrm>
            </p:grpSpPr>
            <p:sp>
              <p:nvSpPr>
                <p:cNvPr id="183" name="椭圆 182">
                  <a:extLst>
                    <a:ext uri="{FF2B5EF4-FFF2-40B4-BE49-F238E27FC236}">
                      <a16:creationId xmlns:a16="http://schemas.microsoft.com/office/drawing/2014/main" id="{79AFFCA2-A5E9-046A-F47D-CC2A46500F1B}"/>
                    </a:ext>
                  </a:extLst>
                </p:cNvPr>
                <p:cNvSpPr/>
                <p:nvPr/>
              </p:nvSpPr>
              <p:spPr>
                <a:xfrm>
                  <a:off x="5130598" y="2382491"/>
                  <a:ext cx="1194435" cy="696595"/>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D9B5FD70-BE4B-53F9-FF18-CF98F3171084}"/>
                    </a:ext>
                  </a:extLst>
                </p:cNvPr>
                <p:cNvSpPr txBox="1"/>
                <p:nvPr/>
              </p:nvSpPr>
              <p:spPr>
                <a:xfrm>
                  <a:off x="5185198" y="2402909"/>
                  <a:ext cx="1088390" cy="351156"/>
                </a:xfrm>
                <a:prstGeom prst="rect">
                  <a:avLst/>
                </a:prstGeom>
                <a:noFill/>
                <a:effectLst/>
              </p:spPr>
              <p:txBody>
                <a:bodyPr wrap="square">
                  <a:noAutofit/>
                </a:bodyPr>
                <a:lstStyle/>
                <a:p>
                  <a:pPr algn="ctr">
                    <a:buClrTx/>
                    <a:buSzTx/>
                    <a:buFontTx/>
                  </a:pPr>
                  <a:r>
                    <a:rPr lang="en-US" altLang="zh-CN" sz="1000" dirty="0">
                      <a:latin typeface="Georgia" panose="02040502050405020303" pitchFamily="18" charset="0"/>
                    </a:rPr>
                    <a:t>In(S,R)</a:t>
                  </a:r>
                </a:p>
              </p:txBody>
            </p:sp>
          </p:grpSp>
          <p:grpSp>
            <p:nvGrpSpPr>
              <p:cNvPr id="168" name="组合 167">
                <a:extLst>
                  <a:ext uri="{FF2B5EF4-FFF2-40B4-BE49-F238E27FC236}">
                    <a16:creationId xmlns:a16="http://schemas.microsoft.com/office/drawing/2014/main" id="{6650C254-E9F3-E98D-CE71-BF93676C52BD}"/>
                  </a:ext>
                </a:extLst>
              </p:cNvPr>
              <p:cNvGrpSpPr/>
              <p:nvPr/>
            </p:nvGrpSpPr>
            <p:grpSpPr>
              <a:xfrm>
                <a:off x="5575579" y="2585348"/>
                <a:ext cx="1174750" cy="401556"/>
                <a:chOff x="6322936" y="4910174"/>
                <a:chExt cx="1174750" cy="401556"/>
              </a:xfrm>
            </p:grpSpPr>
            <p:sp>
              <p:nvSpPr>
                <p:cNvPr id="181" name="Rectangle 55">
                  <a:extLst>
                    <a:ext uri="{FF2B5EF4-FFF2-40B4-BE49-F238E27FC236}">
                      <a16:creationId xmlns:a16="http://schemas.microsoft.com/office/drawing/2014/main" id="{B2DC55F2-58F8-E7FF-3A70-02A28D9C275C}"/>
                    </a:ext>
                  </a:extLst>
                </p:cNvPr>
                <p:cNvSpPr>
                  <a:spLocks noChangeArrowheads="1"/>
                </p:cNvSpPr>
                <p:nvPr/>
              </p:nvSpPr>
              <p:spPr bwMode="auto">
                <a:xfrm>
                  <a:off x="6388442" y="4937245"/>
                  <a:ext cx="1008279"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B374A723-2B46-84A0-118E-D39C39DE25C2}"/>
                    </a:ext>
                  </a:extLst>
                </p:cNvPr>
                <p:cNvSpPr txBox="1"/>
                <p:nvPr/>
              </p:nvSpPr>
              <p:spPr>
                <a:xfrm>
                  <a:off x="6322936" y="4910174"/>
                  <a:ext cx="1174750" cy="215264"/>
                </a:xfrm>
                <a:prstGeom prst="rect">
                  <a:avLst/>
                </a:prstGeom>
                <a:noFill/>
                <a:effectLst/>
              </p:spPr>
              <p:txBody>
                <a:bodyPr wrap="square">
                  <a:noAutofit/>
                </a:bodyPr>
                <a:lstStyle/>
                <a:p>
                  <a:pPr algn="ctr"/>
                  <a:r>
                    <a:rPr lang="en-US" altLang="zh-CN" sz="1000" dirty="0">
                      <a:latin typeface="Georgia" panose="02040502050405020303" pitchFamily="18" charset="0"/>
                    </a:rPr>
                    <a:t>Open(R)</a:t>
                  </a:r>
                </a:p>
              </p:txBody>
            </p:sp>
          </p:grpSp>
          <p:grpSp>
            <p:nvGrpSpPr>
              <p:cNvPr id="169" name="组合 168">
                <a:extLst>
                  <a:ext uri="{FF2B5EF4-FFF2-40B4-BE49-F238E27FC236}">
                    <a16:creationId xmlns:a16="http://schemas.microsoft.com/office/drawing/2014/main" id="{05846AD9-6776-BD9B-DE5C-724C1EF6AE44}"/>
                  </a:ext>
                </a:extLst>
              </p:cNvPr>
              <p:cNvGrpSpPr/>
              <p:nvPr/>
            </p:nvGrpSpPr>
            <p:grpSpPr>
              <a:xfrm>
                <a:off x="5271011" y="990523"/>
                <a:ext cx="253207" cy="446563"/>
                <a:chOff x="5611479" y="3733990"/>
                <a:chExt cx="253207" cy="446563"/>
              </a:xfrm>
            </p:grpSpPr>
            <p:sp>
              <p:nvSpPr>
                <p:cNvPr id="179" name="Rectangle 55">
                  <a:extLst>
                    <a:ext uri="{FF2B5EF4-FFF2-40B4-BE49-F238E27FC236}">
                      <a16:creationId xmlns:a16="http://schemas.microsoft.com/office/drawing/2014/main" id="{836915D2-BEDE-BF5C-E91C-BD5BAF993540}"/>
                    </a:ext>
                  </a:extLst>
                </p:cNvPr>
                <p:cNvSpPr>
                  <a:spLocks noChangeArrowheads="1"/>
                </p:cNvSpPr>
                <p:nvPr/>
              </p:nvSpPr>
              <p:spPr bwMode="auto">
                <a:xfrm>
                  <a:off x="5612591" y="3819237"/>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71F13F22-A8B9-2BA9-BF26-7A2A43618559}"/>
                    </a:ext>
                  </a:extLst>
                </p:cNvPr>
                <p:cNvSpPr txBox="1"/>
                <p:nvPr/>
              </p:nvSpPr>
              <p:spPr>
                <a:xfrm>
                  <a:off x="5611479" y="3733990"/>
                  <a:ext cx="57362" cy="446563"/>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170" name="组合 169">
                <a:extLst>
                  <a:ext uri="{FF2B5EF4-FFF2-40B4-BE49-F238E27FC236}">
                    <a16:creationId xmlns:a16="http://schemas.microsoft.com/office/drawing/2014/main" id="{2E5A7869-68A8-A641-C305-DB42CECE1FFE}"/>
                  </a:ext>
                </a:extLst>
              </p:cNvPr>
              <p:cNvGrpSpPr/>
              <p:nvPr/>
            </p:nvGrpSpPr>
            <p:grpSpPr>
              <a:xfrm>
                <a:off x="4900696" y="1362565"/>
                <a:ext cx="252095" cy="446562"/>
                <a:chOff x="4800939" y="4010066"/>
                <a:chExt cx="252095" cy="446562"/>
              </a:xfrm>
            </p:grpSpPr>
            <p:sp>
              <p:nvSpPr>
                <p:cNvPr id="177" name="Rectangle 55">
                  <a:extLst>
                    <a:ext uri="{FF2B5EF4-FFF2-40B4-BE49-F238E27FC236}">
                      <a16:creationId xmlns:a16="http://schemas.microsoft.com/office/drawing/2014/main" id="{30B6AE23-B597-F26F-C767-53F2C5187037}"/>
                    </a:ext>
                  </a:extLst>
                </p:cNvPr>
                <p:cNvSpPr>
                  <a:spLocks noChangeArrowheads="1"/>
                </p:cNvSpPr>
                <p:nvPr/>
              </p:nvSpPr>
              <p:spPr bwMode="auto">
                <a:xfrm>
                  <a:off x="4800939" y="4089059"/>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78" name="文本框 177">
                  <a:extLst>
                    <a:ext uri="{FF2B5EF4-FFF2-40B4-BE49-F238E27FC236}">
                      <a16:creationId xmlns:a16="http://schemas.microsoft.com/office/drawing/2014/main" id="{24F2EBC2-55DD-C26F-5610-D072E5211E2E}"/>
                    </a:ext>
                  </a:extLst>
                </p:cNvPr>
                <p:cNvSpPr txBox="1"/>
                <p:nvPr/>
              </p:nvSpPr>
              <p:spPr>
                <a:xfrm>
                  <a:off x="4836940" y="4010066"/>
                  <a:ext cx="90046" cy="446562"/>
                </a:xfrm>
                <a:prstGeom prst="rect">
                  <a:avLst/>
                </a:prstGeom>
                <a:noFill/>
                <a:effectLst/>
              </p:spPr>
              <p:txBody>
                <a:bodyPr wrap="square" rtlCol="0">
                  <a:spAutoFit/>
                </a:bodyPr>
                <a:lstStyle/>
                <a:p>
                  <a:r>
                    <a:rPr lang="en-US" altLang="zh-CN" sz="10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0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171" name="组合 170">
                <a:extLst>
                  <a:ext uri="{FF2B5EF4-FFF2-40B4-BE49-F238E27FC236}">
                    <a16:creationId xmlns:a16="http://schemas.microsoft.com/office/drawing/2014/main" id="{8FDE79DD-035B-9F6F-9DF0-1F8B47882F87}"/>
                  </a:ext>
                </a:extLst>
              </p:cNvPr>
              <p:cNvGrpSpPr/>
              <p:nvPr/>
            </p:nvGrpSpPr>
            <p:grpSpPr>
              <a:xfrm>
                <a:off x="5320425" y="1915302"/>
                <a:ext cx="256104" cy="446562"/>
                <a:chOff x="5290899" y="1428932"/>
                <a:chExt cx="256104" cy="446562"/>
              </a:xfrm>
            </p:grpSpPr>
            <p:sp>
              <p:nvSpPr>
                <p:cNvPr id="175" name="Rectangle 55">
                  <a:extLst>
                    <a:ext uri="{FF2B5EF4-FFF2-40B4-BE49-F238E27FC236}">
                      <a16:creationId xmlns:a16="http://schemas.microsoft.com/office/drawing/2014/main" id="{29BBE31B-FEEB-BB12-F66A-E65719E0CDF1}"/>
                    </a:ext>
                  </a:extLst>
                </p:cNvPr>
                <p:cNvSpPr>
                  <a:spLocks noChangeArrowheads="1"/>
                </p:cNvSpPr>
                <p:nvPr/>
              </p:nvSpPr>
              <p:spPr bwMode="auto">
                <a:xfrm>
                  <a:off x="5295003" y="1531029"/>
                  <a:ext cx="252000" cy="252000"/>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58E7CC28-94B1-A515-AC6F-312B30CBAE5D}"/>
                    </a:ext>
                  </a:extLst>
                </p:cNvPr>
                <p:cNvSpPr txBox="1"/>
                <p:nvPr/>
              </p:nvSpPr>
              <p:spPr>
                <a:xfrm>
                  <a:off x="5290899" y="1428932"/>
                  <a:ext cx="57363" cy="446562"/>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172" name="组合 171">
                <a:extLst>
                  <a:ext uri="{FF2B5EF4-FFF2-40B4-BE49-F238E27FC236}">
                    <a16:creationId xmlns:a16="http://schemas.microsoft.com/office/drawing/2014/main" id="{E5F06766-B5EE-5EA0-9F75-CF20D068AC10}"/>
                  </a:ext>
                </a:extLst>
              </p:cNvPr>
              <p:cNvGrpSpPr/>
              <p:nvPr/>
            </p:nvGrpSpPr>
            <p:grpSpPr>
              <a:xfrm>
                <a:off x="3658468" y="1896228"/>
                <a:ext cx="1576350" cy="438314"/>
                <a:chOff x="3862722" y="4551065"/>
                <a:chExt cx="1368425" cy="438314"/>
              </a:xfrm>
            </p:grpSpPr>
            <p:sp>
              <p:nvSpPr>
                <p:cNvPr id="173" name="椭圆 172">
                  <a:extLst>
                    <a:ext uri="{FF2B5EF4-FFF2-40B4-BE49-F238E27FC236}">
                      <a16:creationId xmlns:a16="http://schemas.microsoft.com/office/drawing/2014/main" id="{7601C80F-FAE5-9F3B-9D97-BBB6FCE598A7}"/>
                    </a:ext>
                  </a:extLst>
                </p:cNvPr>
                <p:cNvSpPr/>
                <p:nvPr/>
              </p:nvSpPr>
              <p:spPr>
                <a:xfrm>
                  <a:off x="3950992" y="4563701"/>
                  <a:ext cx="1179830" cy="425678"/>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B93DBEF9-2A3B-3B7E-B8F4-D702F3770197}"/>
                    </a:ext>
                  </a:extLst>
                </p:cNvPr>
                <p:cNvSpPr txBox="1"/>
                <p:nvPr/>
              </p:nvSpPr>
              <p:spPr>
                <a:xfrm>
                  <a:off x="3862722" y="4551065"/>
                  <a:ext cx="1368425" cy="287654"/>
                </a:xfrm>
                <a:prstGeom prst="rect">
                  <a:avLst/>
                </a:prstGeom>
                <a:noFill/>
                <a:effectLst/>
              </p:spPr>
              <p:txBody>
                <a:bodyPr wrap="square">
                  <a:noAutofit/>
                </a:bodyPr>
                <a:lstStyle/>
                <a:p>
                  <a:pPr algn="ctr"/>
                  <a:r>
                    <a:rPr lang="en-US" altLang="zh-CN" sz="1000" dirty="0" err="1">
                      <a:latin typeface="Georgia" panose="02040502050405020303" pitchFamily="18" charset="0"/>
                    </a:rPr>
                    <a:t>IsOpen</a:t>
                  </a:r>
                  <a:r>
                    <a:rPr lang="en-US" altLang="zh-CN" sz="1000" dirty="0">
                      <a:latin typeface="Georgia" panose="02040502050405020303" pitchFamily="18" charset="0"/>
                    </a:rPr>
                    <a:t>(R)</a:t>
                  </a:r>
                </a:p>
              </p:txBody>
            </p:sp>
          </p:grpSp>
        </p:grpSp>
        <p:sp>
          <p:nvSpPr>
            <p:cNvPr id="54" name="文本框 53">
              <a:extLst>
                <a:ext uri="{FF2B5EF4-FFF2-40B4-BE49-F238E27FC236}">
                  <a16:creationId xmlns:a16="http://schemas.microsoft.com/office/drawing/2014/main" id="{F4821F91-DB10-4A53-E59F-FDC6C5507759}"/>
                </a:ext>
              </a:extLst>
            </p:cNvPr>
            <p:cNvSpPr txBox="1"/>
            <p:nvPr/>
          </p:nvSpPr>
          <p:spPr>
            <a:xfrm>
              <a:off x="4916229" y="3106494"/>
              <a:ext cx="3020739" cy="437747"/>
            </a:xfrm>
            <a:prstGeom prst="rect">
              <a:avLst/>
            </a:prstGeom>
            <a:noFill/>
          </p:spPr>
          <p:txBody>
            <a:bodyPr wrap="square">
              <a:spAutoFit/>
            </a:bodyPr>
            <a:lstStyle/>
            <a:p>
              <a:r>
                <a:rPr lang="en-US" altLang="zh-CN" sz="1200" dirty="0">
                  <a:latin typeface="Georgia" panose="02040502050405020303" pitchFamily="18" charset="0"/>
                </a:rPr>
                <a:t>Cross-Tree Expansion</a:t>
              </a:r>
              <a:endParaRPr lang="zh-CN" altLang="en-US" sz="1200" dirty="0"/>
            </a:p>
          </p:txBody>
        </p:sp>
        <p:cxnSp>
          <p:nvCxnSpPr>
            <p:cNvPr id="55" name="连接符: 曲线 54">
              <a:extLst>
                <a:ext uri="{FF2B5EF4-FFF2-40B4-BE49-F238E27FC236}">
                  <a16:creationId xmlns:a16="http://schemas.microsoft.com/office/drawing/2014/main" id="{5ABE8FDB-FD48-F1E2-6D67-5FB50A42CDC1}"/>
                </a:ext>
              </a:extLst>
            </p:cNvPr>
            <p:cNvCxnSpPr>
              <a:cxnSpLocks/>
              <a:stCxn id="12" idx="2"/>
              <a:endCxn id="206" idx="2"/>
            </p:cNvCxnSpPr>
            <p:nvPr/>
          </p:nvCxnSpPr>
          <p:spPr>
            <a:xfrm rot="10800000" flipH="1" flipV="1">
              <a:off x="5059598" y="2685244"/>
              <a:ext cx="76317" cy="2109366"/>
            </a:xfrm>
            <a:prstGeom prst="curvedConnector3">
              <a:avLst>
                <a:gd name="adj1" fmla="val -71024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C109288-55CC-8302-AE63-D3F15AB9C887}"/>
                </a:ext>
              </a:extLst>
            </p:cNvPr>
            <p:cNvSpPr txBox="1"/>
            <p:nvPr/>
          </p:nvSpPr>
          <p:spPr>
            <a:xfrm>
              <a:off x="5126028" y="2510907"/>
              <a:ext cx="847492" cy="382332"/>
            </a:xfrm>
            <a:prstGeom prst="rect">
              <a:avLst/>
            </a:prstGeom>
            <a:noFill/>
            <a:effectLst/>
          </p:spPr>
          <p:txBody>
            <a:bodyPr wrap="square">
              <a:noAutofit/>
            </a:bodyPr>
            <a:lstStyle/>
            <a:p>
              <a:pPr algn="ctr"/>
              <a:r>
                <a:rPr lang="en-US" altLang="zh-CN" sz="1000" dirty="0">
                  <a:latin typeface="Georgia" panose="02040502050405020303" pitchFamily="18" charset="0"/>
                </a:rPr>
                <a:t>Has(F)</a:t>
              </a:r>
            </a:p>
          </p:txBody>
        </p:sp>
        <p:cxnSp>
          <p:nvCxnSpPr>
            <p:cNvPr id="58" name="连接符: 曲线 57">
              <a:extLst>
                <a:ext uri="{FF2B5EF4-FFF2-40B4-BE49-F238E27FC236}">
                  <a16:creationId xmlns:a16="http://schemas.microsoft.com/office/drawing/2014/main" id="{CAD6EEC8-BD66-262B-FBF9-F8B402863C93}"/>
                </a:ext>
              </a:extLst>
            </p:cNvPr>
            <p:cNvCxnSpPr>
              <a:stCxn id="3" idx="4"/>
              <a:endCxn id="4" idx="4"/>
            </p:cNvCxnSpPr>
            <p:nvPr/>
          </p:nvCxnSpPr>
          <p:spPr>
            <a:xfrm>
              <a:off x="10193150" y="2667553"/>
              <a:ext cx="72936" cy="2339684"/>
            </a:xfrm>
            <a:prstGeom prst="curvedConnector3">
              <a:avLst>
                <a:gd name="adj1" fmla="val 470157"/>
              </a:avLst>
            </a:prstGeom>
            <a:ln w="1905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782E3798-2F51-29D5-5560-BD35BFFD6720}"/>
                </a:ext>
              </a:extLst>
            </p:cNvPr>
            <p:cNvSpPr txBox="1"/>
            <p:nvPr/>
          </p:nvSpPr>
          <p:spPr>
            <a:xfrm>
              <a:off x="9283891" y="1257417"/>
              <a:ext cx="1743018" cy="729578"/>
            </a:xfrm>
            <a:prstGeom prst="rect">
              <a:avLst/>
            </a:prstGeom>
            <a:noFill/>
          </p:spPr>
          <p:txBody>
            <a:bodyPr wrap="square">
              <a:spAutoFit/>
            </a:bodyPr>
            <a:lstStyle/>
            <a:p>
              <a:pPr algn="ctr"/>
              <a:r>
                <a:rPr lang="en-US" altLang="zh-CN" sz="1200" dirty="0">
                  <a:latin typeface="Georgia" panose="02040502050405020303" pitchFamily="18" charset="0"/>
                </a:rPr>
                <a:t>Subtree </a:t>
              </a:r>
            </a:p>
            <a:p>
              <a:pPr algn="ctr"/>
              <a:r>
                <a:rPr lang="en-US" altLang="zh-CN" sz="1200" dirty="0">
                  <a:latin typeface="Georgia" panose="02040502050405020303" pitchFamily="18" charset="0"/>
                </a:rPr>
                <a:t>Pre-Planning</a:t>
              </a:r>
              <a:endParaRPr lang="zh-CN" altLang="en-US" sz="1200" dirty="0"/>
            </a:p>
          </p:txBody>
        </p:sp>
        <p:cxnSp>
          <p:nvCxnSpPr>
            <p:cNvPr id="62" name="直接连接符 61">
              <a:extLst>
                <a:ext uri="{FF2B5EF4-FFF2-40B4-BE49-F238E27FC236}">
                  <a16:creationId xmlns:a16="http://schemas.microsoft.com/office/drawing/2014/main" id="{C3FAB9B7-9C4D-B49C-7A08-314E9E8FAAEC}"/>
                </a:ext>
              </a:extLst>
            </p:cNvPr>
            <p:cNvCxnSpPr/>
            <p:nvPr/>
          </p:nvCxnSpPr>
          <p:spPr>
            <a:xfrm>
              <a:off x="4873124" y="3525461"/>
              <a:ext cx="5583018" cy="32972"/>
            </a:xfrm>
            <a:prstGeom prst="line">
              <a:avLst/>
            </a:prstGeom>
            <a:noFill/>
            <a:ln w="19050">
              <a:solidFill>
                <a:schemeClr val="tx1"/>
              </a:solidFill>
              <a:prstDash val="dash"/>
              <a:headEnd type="none" w="med" len="med"/>
              <a:tailEnd type="none" w="med" len="med"/>
            </a:ln>
            <a:effectLst/>
          </p:spPr>
          <p:style>
            <a:lnRef idx="2">
              <a:schemeClr val="accent1">
                <a:lumMod val="75000"/>
              </a:schemeClr>
            </a:lnRef>
            <a:fillRef idx="1">
              <a:schemeClr val="accent1"/>
            </a:fillRef>
            <a:effectRef idx="0">
              <a:srgbClr val="FFFFFF"/>
            </a:effectRef>
            <a:fontRef idx="minor">
              <a:schemeClr val="lt1"/>
            </a:fontRef>
          </p:style>
        </p:cxnSp>
        <p:grpSp>
          <p:nvGrpSpPr>
            <p:cNvPr id="63" name="组合 62">
              <a:extLst>
                <a:ext uri="{FF2B5EF4-FFF2-40B4-BE49-F238E27FC236}">
                  <a16:creationId xmlns:a16="http://schemas.microsoft.com/office/drawing/2014/main" id="{B59A28C3-41DB-020E-42CE-72372BACC616}"/>
                </a:ext>
              </a:extLst>
            </p:cNvPr>
            <p:cNvGrpSpPr/>
            <p:nvPr/>
          </p:nvGrpSpPr>
          <p:grpSpPr>
            <a:xfrm>
              <a:off x="7306111" y="3815951"/>
              <a:ext cx="2797490" cy="1765888"/>
              <a:chOff x="3674431" y="982445"/>
              <a:chExt cx="3210557" cy="2026634"/>
            </a:xfrm>
          </p:grpSpPr>
          <p:cxnSp>
            <p:nvCxnSpPr>
              <p:cNvPr id="127" name="直接箭头连接符 126">
                <a:extLst>
                  <a:ext uri="{FF2B5EF4-FFF2-40B4-BE49-F238E27FC236}">
                    <a16:creationId xmlns:a16="http://schemas.microsoft.com/office/drawing/2014/main" id="{E5B8FC49-B82C-3BE4-95FD-F4BB72572FD0}"/>
                  </a:ext>
                </a:extLst>
              </p:cNvPr>
              <p:cNvCxnSpPr>
                <a:stCxn id="196" idx="2"/>
                <a:endCxn id="151" idx="0"/>
              </p:cNvCxnSpPr>
              <p:nvPr/>
            </p:nvCxnSpPr>
            <p:spPr>
              <a:xfrm>
                <a:off x="3794266" y="982445"/>
                <a:ext cx="1603905" cy="93325"/>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8" name="直接箭头连接符 127">
                <a:extLst>
                  <a:ext uri="{FF2B5EF4-FFF2-40B4-BE49-F238E27FC236}">
                    <a16:creationId xmlns:a16="http://schemas.microsoft.com/office/drawing/2014/main" id="{338B6FAF-2E99-E9D5-B90F-8F1F1D681F64}"/>
                  </a:ext>
                </a:extLst>
              </p:cNvPr>
              <p:cNvCxnSpPr>
                <a:stCxn id="151" idx="2"/>
                <a:endCxn id="145" idx="0"/>
              </p:cNvCxnSpPr>
              <p:nvPr/>
            </p:nvCxnSpPr>
            <p:spPr>
              <a:xfrm flipH="1">
                <a:off x="5026744" y="1327865"/>
                <a:ext cx="371427" cy="113693"/>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9949416A-EDE6-99F7-D89A-2B05ED23BC11}"/>
                  </a:ext>
                </a:extLst>
              </p:cNvPr>
              <p:cNvCxnSpPr>
                <a:stCxn id="151" idx="2"/>
                <a:endCxn id="157" idx="0"/>
              </p:cNvCxnSpPr>
              <p:nvPr/>
            </p:nvCxnSpPr>
            <p:spPr>
              <a:xfrm>
                <a:off x="5398171" y="1327865"/>
                <a:ext cx="893555" cy="324039"/>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C645B204-5C59-B9C8-EBA5-9C2915DA0CAD}"/>
                  </a:ext>
                </a:extLst>
              </p:cNvPr>
              <p:cNvCxnSpPr>
                <a:stCxn id="145" idx="2"/>
                <a:endCxn id="141" idx="0"/>
              </p:cNvCxnSpPr>
              <p:nvPr/>
            </p:nvCxnSpPr>
            <p:spPr>
              <a:xfrm flipH="1">
                <a:off x="4439700" y="1693653"/>
                <a:ext cx="587044" cy="21521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8CB1D883-27DE-A02F-037D-D069A411B49E}"/>
                  </a:ext>
                </a:extLst>
              </p:cNvPr>
              <p:cNvCxnSpPr>
                <a:stCxn id="145" idx="2"/>
                <a:endCxn id="143" idx="0"/>
              </p:cNvCxnSpPr>
              <p:nvPr/>
            </p:nvCxnSpPr>
            <p:spPr>
              <a:xfrm>
                <a:off x="5026744" y="1693653"/>
                <a:ext cx="423785" cy="323746"/>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28E8868-DF5C-E548-892D-A4285B98EAC4}"/>
                  </a:ext>
                </a:extLst>
              </p:cNvPr>
              <p:cNvCxnSpPr>
                <a:stCxn id="143" idx="2"/>
                <a:endCxn id="155" idx="0"/>
              </p:cNvCxnSpPr>
              <p:nvPr/>
            </p:nvCxnSpPr>
            <p:spPr>
              <a:xfrm flipH="1">
                <a:off x="4889912" y="2269399"/>
                <a:ext cx="560617" cy="311551"/>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3" name="直接箭头连接符 132">
                <a:extLst>
                  <a:ext uri="{FF2B5EF4-FFF2-40B4-BE49-F238E27FC236}">
                    <a16:creationId xmlns:a16="http://schemas.microsoft.com/office/drawing/2014/main" id="{E205B6C6-633A-553A-91DA-B786F85E8512}"/>
                  </a:ext>
                </a:extLst>
              </p:cNvPr>
              <p:cNvCxnSpPr>
                <a:stCxn id="143" idx="2"/>
                <a:endCxn id="153" idx="0"/>
              </p:cNvCxnSpPr>
              <p:nvPr/>
            </p:nvCxnSpPr>
            <p:spPr>
              <a:xfrm>
                <a:off x="5450529" y="2269399"/>
                <a:ext cx="694696" cy="343020"/>
              </a:xfrm>
              <a:prstGeom prst="straightConnector1">
                <a:avLst/>
              </a:prstGeom>
              <a:ln w="6350">
                <a:solidFill>
                  <a:schemeClr val="tx1"/>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34" name="组合 133">
                <a:extLst>
                  <a:ext uri="{FF2B5EF4-FFF2-40B4-BE49-F238E27FC236}">
                    <a16:creationId xmlns:a16="http://schemas.microsoft.com/office/drawing/2014/main" id="{0383A822-84C8-34E9-2B77-41D64FEF13E0}"/>
                  </a:ext>
                </a:extLst>
              </p:cNvPr>
              <p:cNvGrpSpPr/>
              <p:nvPr/>
            </p:nvGrpSpPr>
            <p:grpSpPr>
              <a:xfrm>
                <a:off x="5698464" y="1616649"/>
                <a:ext cx="1186524" cy="409740"/>
                <a:chOff x="6399368" y="4144040"/>
                <a:chExt cx="1186524" cy="409740"/>
              </a:xfrm>
            </p:grpSpPr>
            <p:sp>
              <p:nvSpPr>
                <p:cNvPr id="157" name="Rectangle 55">
                  <a:extLst>
                    <a:ext uri="{FF2B5EF4-FFF2-40B4-BE49-F238E27FC236}">
                      <a16:creationId xmlns:a16="http://schemas.microsoft.com/office/drawing/2014/main" id="{7A659A93-BEFF-9478-9884-A33B10481C89}"/>
                    </a:ext>
                  </a:extLst>
                </p:cNvPr>
                <p:cNvSpPr>
                  <a:spLocks noChangeArrowheads="1"/>
                </p:cNvSpPr>
                <p:nvPr/>
              </p:nvSpPr>
              <p:spPr bwMode="auto">
                <a:xfrm>
                  <a:off x="6399368" y="4179295"/>
                  <a:ext cx="1186524"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noAutofit/>
                </a:bodyPr>
                <a:lstStyle/>
                <a:p>
                  <a:pPr lvl="0" algn="l">
                    <a:buClrTx/>
                    <a:buSzTx/>
                    <a:buFontTx/>
                  </a:pPr>
                  <a:endParaRPr lang="zh-CN" altLang="en-US" sz="1000" dirty="0">
                    <a:latin typeface="Times New Roman" panose="02020603050405020304" pitchFamily="18" charset="0"/>
                    <a:cs typeface="Times New Roman" panose="02020603050405020304" pitchFamily="18" charset="0"/>
                    <a:sym typeface="+mn-ea"/>
                  </a:endParaRPr>
                </a:p>
              </p:txBody>
            </p:sp>
            <p:sp>
              <p:nvSpPr>
                <p:cNvPr id="158" name="文本框 157">
                  <a:extLst>
                    <a:ext uri="{FF2B5EF4-FFF2-40B4-BE49-F238E27FC236}">
                      <a16:creationId xmlns:a16="http://schemas.microsoft.com/office/drawing/2014/main" id="{7CC56999-1E75-B3B7-73A0-611BC4D02200}"/>
                    </a:ext>
                  </a:extLst>
                </p:cNvPr>
                <p:cNvSpPr txBox="1"/>
                <p:nvPr/>
              </p:nvSpPr>
              <p:spPr>
                <a:xfrm>
                  <a:off x="6416595" y="4144040"/>
                  <a:ext cx="1146301" cy="320674"/>
                </a:xfrm>
                <a:prstGeom prst="rect">
                  <a:avLst/>
                </a:prstGeom>
                <a:noFill/>
                <a:effectLst/>
              </p:spPr>
              <p:txBody>
                <a:bodyPr wrap="square">
                  <a:noAutofit/>
                </a:bodyPr>
                <a:lstStyle/>
                <a:p>
                  <a:pPr algn="ctr"/>
                  <a:r>
                    <a:rPr lang="en-US" altLang="zh-CN" sz="1000" dirty="0">
                      <a:latin typeface="Georgia" panose="02040502050405020303" pitchFamily="18" charset="0"/>
                    </a:rPr>
                    <a:t>Get(S,R)</a:t>
                  </a:r>
                </a:p>
              </p:txBody>
            </p:sp>
          </p:grpSp>
          <p:grpSp>
            <p:nvGrpSpPr>
              <p:cNvPr id="135" name="组合 134">
                <a:extLst>
                  <a:ext uri="{FF2B5EF4-FFF2-40B4-BE49-F238E27FC236}">
                    <a16:creationId xmlns:a16="http://schemas.microsoft.com/office/drawing/2014/main" id="{DA54C906-F94E-B92B-89B3-5C3D7D2754A8}"/>
                  </a:ext>
                </a:extLst>
              </p:cNvPr>
              <p:cNvGrpSpPr/>
              <p:nvPr/>
            </p:nvGrpSpPr>
            <p:grpSpPr>
              <a:xfrm>
                <a:off x="4292694" y="2559892"/>
                <a:ext cx="1194435" cy="449187"/>
                <a:chOff x="5130598" y="2348227"/>
                <a:chExt cx="1194435" cy="730859"/>
              </a:xfrm>
            </p:grpSpPr>
            <p:sp>
              <p:nvSpPr>
                <p:cNvPr id="155" name="椭圆 154">
                  <a:extLst>
                    <a:ext uri="{FF2B5EF4-FFF2-40B4-BE49-F238E27FC236}">
                      <a16:creationId xmlns:a16="http://schemas.microsoft.com/office/drawing/2014/main" id="{17066A9C-01D8-4826-1F84-0BFBE2B4260E}"/>
                    </a:ext>
                  </a:extLst>
                </p:cNvPr>
                <p:cNvSpPr/>
                <p:nvPr/>
              </p:nvSpPr>
              <p:spPr>
                <a:xfrm>
                  <a:off x="5130598" y="2382491"/>
                  <a:ext cx="1194435" cy="696595"/>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56" name="文本框 155">
                  <a:extLst>
                    <a:ext uri="{FF2B5EF4-FFF2-40B4-BE49-F238E27FC236}">
                      <a16:creationId xmlns:a16="http://schemas.microsoft.com/office/drawing/2014/main" id="{56A1C475-3745-6DF8-05CC-221CF3CF9A49}"/>
                    </a:ext>
                  </a:extLst>
                </p:cNvPr>
                <p:cNvSpPr txBox="1"/>
                <p:nvPr/>
              </p:nvSpPr>
              <p:spPr>
                <a:xfrm>
                  <a:off x="5182271" y="2348227"/>
                  <a:ext cx="1088390" cy="351156"/>
                </a:xfrm>
                <a:prstGeom prst="rect">
                  <a:avLst/>
                </a:prstGeom>
                <a:noFill/>
                <a:effectLst/>
              </p:spPr>
              <p:txBody>
                <a:bodyPr wrap="square">
                  <a:noAutofit/>
                </a:bodyPr>
                <a:lstStyle/>
                <a:p>
                  <a:pPr algn="ctr">
                    <a:buClrTx/>
                    <a:buSzTx/>
                    <a:buFontTx/>
                  </a:pPr>
                  <a:r>
                    <a:rPr lang="en-US" altLang="zh-CN" sz="1000" dirty="0">
                      <a:latin typeface="Georgia" panose="02040502050405020303" pitchFamily="18" charset="0"/>
                    </a:rPr>
                    <a:t>In(S,R)</a:t>
                  </a:r>
                </a:p>
              </p:txBody>
            </p:sp>
          </p:grpSp>
          <p:grpSp>
            <p:nvGrpSpPr>
              <p:cNvPr id="136" name="组合 135">
                <a:extLst>
                  <a:ext uri="{FF2B5EF4-FFF2-40B4-BE49-F238E27FC236}">
                    <a16:creationId xmlns:a16="http://schemas.microsoft.com/office/drawing/2014/main" id="{B8BA3625-4879-F8D5-67F0-70A2A30B3D0A}"/>
                  </a:ext>
                </a:extLst>
              </p:cNvPr>
              <p:cNvGrpSpPr/>
              <p:nvPr/>
            </p:nvGrpSpPr>
            <p:grpSpPr>
              <a:xfrm>
                <a:off x="5570293" y="2559406"/>
                <a:ext cx="1174750" cy="427498"/>
                <a:chOff x="6317650" y="4884232"/>
                <a:chExt cx="1174750" cy="427498"/>
              </a:xfrm>
            </p:grpSpPr>
            <p:sp>
              <p:nvSpPr>
                <p:cNvPr id="153" name="Rectangle 55">
                  <a:extLst>
                    <a:ext uri="{FF2B5EF4-FFF2-40B4-BE49-F238E27FC236}">
                      <a16:creationId xmlns:a16="http://schemas.microsoft.com/office/drawing/2014/main" id="{05FE5F74-16C3-FA15-6B59-44328DF06C98}"/>
                    </a:ext>
                  </a:extLst>
                </p:cNvPr>
                <p:cNvSpPr>
                  <a:spLocks noChangeArrowheads="1"/>
                </p:cNvSpPr>
                <p:nvPr/>
              </p:nvSpPr>
              <p:spPr bwMode="auto">
                <a:xfrm>
                  <a:off x="6388442" y="4937245"/>
                  <a:ext cx="1008279" cy="374485"/>
                </a:xfrm>
                <a:prstGeom prst="rect">
                  <a:avLst/>
                </a:prstGeom>
                <a:solidFill>
                  <a:srgbClr val="92F492"/>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54" name="文本框 153">
                  <a:extLst>
                    <a:ext uri="{FF2B5EF4-FFF2-40B4-BE49-F238E27FC236}">
                      <a16:creationId xmlns:a16="http://schemas.microsoft.com/office/drawing/2014/main" id="{8FF2F657-3EBC-FEEB-4F61-19487D7864F0}"/>
                    </a:ext>
                  </a:extLst>
                </p:cNvPr>
                <p:cNvSpPr txBox="1"/>
                <p:nvPr/>
              </p:nvSpPr>
              <p:spPr>
                <a:xfrm>
                  <a:off x="6317650" y="4884232"/>
                  <a:ext cx="1174750" cy="215263"/>
                </a:xfrm>
                <a:prstGeom prst="rect">
                  <a:avLst/>
                </a:prstGeom>
                <a:noFill/>
                <a:effectLst/>
              </p:spPr>
              <p:txBody>
                <a:bodyPr wrap="square">
                  <a:noAutofit/>
                </a:bodyPr>
                <a:lstStyle/>
                <a:p>
                  <a:pPr algn="ctr"/>
                  <a:r>
                    <a:rPr lang="en-US" altLang="zh-CN" sz="1000" dirty="0">
                      <a:latin typeface="Georgia" panose="02040502050405020303" pitchFamily="18" charset="0"/>
                    </a:rPr>
                    <a:t>Open(R)</a:t>
                  </a:r>
                </a:p>
              </p:txBody>
            </p:sp>
          </p:grpSp>
          <p:grpSp>
            <p:nvGrpSpPr>
              <p:cNvPr id="137" name="组合 136">
                <a:extLst>
                  <a:ext uri="{FF2B5EF4-FFF2-40B4-BE49-F238E27FC236}">
                    <a16:creationId xmlns:a16="http://schemas.microsoft.com/office/drawing/2014/main" id="{3EE40A27-A6CD-9D1E-A7AC-54B4D0BCA8BE}"/>
                  </a:ext>
                </a:extLst>
              </p:cNvPr>
              <p:cNvGrpSpPr/>
              <p:nvPr/>
            </p:nvGrpSpPr>
            <p:grpSpPr>
              <a:xfrm>
                <a:off x="5263780" y="983801"/>
                <a:ext cx="260438" cy="446563"/>
                <a:chOff x="5604248" y="3727268"/>
                <a:chExt cx="260438" cy="446563"/>
              </a:xfrm>
            </p:grpSpPr>
            <p:sp>
              <p:nvSpPr>
                <p:cNvPr id="151" name="Rectangle 55">
                  <a:extLst>
                    <a:ext uri="{FF2B5EF4-FFF2-40B4-BE49-F238E27FC236}">
                      <a16:creationId xmlns:a16="http://schemas.microsoft.com/office/drawing/2014/main" id="{3FCF6891-274E-7270-BFFA-1799911F2166}"/>
                    </a:ext>
                  </a:extLst>
                </p:cNvPr>
                <p:cNvSpPr>
                  <a:spLocks noChangeArrowheads="1"/>
                </p:cNvSpPr>
                <p:nvPr/>
              </p:nvSpPr>
              <p:spPr bwMode="auto">
                <a:xfrm>
                  <a:off x="5612591" y="3819237"/>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95691DD8-9D9D-4422-E2FC-F98A03B57156}"/>
                    </a:ext>
                  </a:extLst>
                </p:cNvPr>
                <p:cNvSpPr txBox="1"/>
                <p:nvPr/>
              </p:nvSpPr>
              <p:spPr>
                <a:xfrm>
                  <a:off x="5604248" y="3727268"/>
                  <a:ext cx="57362" cy="446563"/>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138" name="组合 137">
                <a:extLst>
                  <a:ext uri="{FF2B5EF4-FFF2-40B4-BE49-F238E27FC236}">
                    <a16:creationId xmlns:a16="http://schemas.microsoft.com/office/drawing/2014/main" id="{3E82398D-328B-A4B4-FBD1-C843558B4617}"/>
                  </a:ext>
                </a:extLst>
              </p:cNvPr>
              <p:cNvGrpSpPr/>
              <p:nvPr/>
            </p:nvGrpSpPr>
            <p:grpSpPr>
              <a:xfrm>
                <a:off x="4900696" y="1365837"/>
                <a:ext cx="252095" cy="446562"/>
                <a:chOff x="4800939" y="4013338"/>
                <a:chExt cx="252095" cy="446562"/>
              </a:xfrm>
            </p:grpSpPr>
            <p:sp>
              <p:nvSpPr>
                <p:cNvPr id="145" name="Rectangle 55">
                  <a:extLst>
                    <a:ext uri="{FF2B5EF4-FFF2-40B4-BE49-F238E27FC236}">
                      <a16:creationId xmlns:a16="http://schemas.microsoft.com/office/drawing/2014/main" id="{C07B7044-FD75-C0F0-4E7B-E4DF9024A590}"/>
                    </a:ext>
                  </a:extLst>
                </p:cNvPr>
                <p:cNvSpPr>
                  <a:spLocks noChangeArrowheads="1"/>
                </p:cNvSpPr>
                <p:nvPr/>
              </p:nvSpPr>
              <p:spPr bwMode="auto">
                <a:xfrm>
                  <a:off x="4800939" y="4089059"/>
                  <a:ext cx="252095" cy="252095"/>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50" name="文本框 149">
                  <a:extLst>
                    <a:ext uri="{FF2B5EF4-FFF2-40B4-BE49-F238E27FC236}">
                      <a16:creationId xmlns:a16="http://schemas.microsoft.com/office/drawing/2014/main" id="{32C5D93E-E880-B9F6-F2F1-48994BE1A567}"/>
                    </a:ext>
                  </a:extLst>
                </p:cNvPr>
                <p:cNvSpPr txBox="1"/>
                <p:nvPr/>
              </p:nvSpPr>
              <p:spPr>
                <a:xfrm>
                  <a:off x="4830719" y="4013338"/>
                  <a:ext cx="90046" cy="446562"/>
                </a:xfrm>
                <a:prstGeom prst="rect">
                  <a:avLst/>
                </a:prstGeom>
                <a:noFill/>
                <a:effectLst/>
              </p:spPr>
              <p:txBody>
                <a:bodyPr wrap="square" rtlCol="0">
                  <a:spAutoFit/>
                </a:bodyPr>
                <a:lstStyle/>
                <a:p>
                  <a:r>
                    <a:rPr lang="en-US" altLang="zh-CN" sz="1000" b="1" dirty="0">
                      <a:latin typeface="Cambria Math" panose="02040503050406030204" pitchFamily="18" charset="0"/>
                      <a:ea typeface="华文琥珀" panose="02010800040101010101" pitchFamily="2" charset="-122"/>
                      <a:cs typeface="Times New Roman" panose="02020603050405020304" pitchFamily="18" charset="0"/>
                    </a:rPr>
                    <a:t>?</a:t>
                  </a:r>
                  <a:endParaRPr lang="zh-CN" altLang="en-US" sz="1000" b="1" dirty="0">
                    <a:latin typeface="Cambria Math" panose="02040503050406030204" pitchFamily="18" charset="0"/>
                    <a:ea typeface="华文琥珀" panose="02010800040101010101" pitchFamily="2" charset="-122"/>
                    <a:cs typeface="Times New Roman" panose="02020603050405020304" pitchFamily="18" charset="0"/>
                  </a:endParaRPr>
                </a:p>
              </p:txBody>
            </p:sp>
          </p:grpSp>
          <p:grpSp>
            <p:nvGrpSpPr>
              <p:cNvPr id="139" name="组合 138">
                <a:extLst>
                  <a:ext uri="{FF2B5EF4-FFF2-40B4-BE49-F238E27FC236}">
                    <a16:creationId xmlns:a16="http://schemas.microsoft.com/office/drawing/2014/main" id="{45FB1980-FFAC-9703-E1F3-F2D710E12DEF}"/>
                  </a:ext>
                </a:extLst>
              </p:cNvPr>
              <p:cNvGrpSpPr/>
              <p:nvPr/>
            </p:nvGrpSpPr>
            <p:grpSpPr>
              <a:xfrm>
                <a:off x="5322436" y="1926611"/>
                <a:ext cx="254093" cy="446562"/>
                <a:chOff x="5292910" y="1440241"/>
                <a:chExt cx="254093" cy="446562"/>
              </a:xfrm>
            </p:grpSpPr>
            <p:sp>
              <p:nvSpPr>
                <p:cNvPr id="143" name="Rectangle 55">
                  <a:extLst>
                    <a:ext uri="{FF2B5EF4-FFF2-40B4-BE49-F238E27FC236}">
                      <a16:creationId xmlns:a16="http://schemas.microsoft.com/office/drawing/2014/main" id="{3E04FE5D-B07E-5995-E214-CD3636ED38E1}"/>
                    </a:ext>
                  </a:extLst>
                </p:cNvPr>
                <p:cNvSpPr>
                  <a:spLocks noChangeArrowheads="1"/>
                </p:cNvSpPr>
                <p:nvPr/>
              </p:nvSpPr>
              <p:spPr bwMode="auto">
                <a:xfrm>
                  <a:off x="5295003" y="1531029"/>
                  <a:ext cx="252000" cy="252000"/>
                </a:xfrm>
                <a:prstGeom prst="rect">
                  <a:avLst/>
                </a:prstGeom>
                <a:solidFill>
                  <a:schemeClr val="bg1">
                    <a:lumMod val="95000"/>
                  </a:schemeClr>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44" name="文本框 143">
                  <a:extLst>
                    <a:ext uri="{FF2B5EF4-FFF2-40B4-BE49-F238E27FC236}">
                      <a16:creationId xmlns:a16="http://schemas.microsoft.com/office/drawing/2014/main" id="{A79CDD9B-1B15-F01B-38F4-F1405B184800}"/>
                    </a:ext>
                  </a:extLst>
                </p:cNvPr>
                <p:cNvSpPr txBox="1"/>
                <p:nvPr/>
              </p:nvSpPr>
              <p:spPr>
                <a:xfrm>
                  <a:off x="5292910" y="1440241"/>
                  <a:ext cx="57363" cy="446562"/>
                </a:xfrm>
                <a:prstGeom prst="rect">
                  <a:avLst/>
                </a:prstGeom>
                <a:noFill/>
                <a:ln w="38100">
                  <a:noFill/>
                </a:ln>
                <a:effectLst/>
              </p:spPr>
              <p:txBody>
                <a:bodyPr wrap="square" rtlCol="0">
                  <a:spAutoFit/>
                </a:bodyPr>
                <a:lstStyle/>
                <a:p>
                  <a:r>
                    <a:rPr lang="zh-CN" altLang="en-US" sz="1000" b="1" dirty="0">
                      <a:latin typeface="Cambria Math" panose="02040503050406030204" pitchFamily="18" charset="0"/>
                      <a:ea typeface="华文琥珀" panose="02010800040101010101" pitchFamily="2" charset="-122"/>
                      <a:cs typeface="Times New Roman" panose="02020603050405020304" pitchFamily="18" charset="0"/>
                    </a:rPr>
                    <a:t>→</a:t>
                  </a:r>
                </a:p>
              </p:txBody>
            </p:sp>
          </p:grpSp>
          <p:grpSp>
            <p:nvGrpSpPr>
              <p:cNvPr id="140" name="组合 139">
                <a:extLst>
                  <a:ext uri="{FF2B5EF4-FFF2-40B4-BE49-F238E27FC236}">
                    <a16:creationId xmlns:a16="http://schemas.microsoft.com/office/drawing/2014/main" id="{DB9098B8-BD36-6611-8BCB-9722CC9ED8C4}"/>
                  </a:ext>
                </a:extLst>
              </p:cNvPr>
              <p:cNvGrpSpPr/>
              <p:nvPr/>
            </p:nvGrpSpPr>
            <p:grpSpPr>
              <a:xfrm>
                <a:off x="3674431" y="1885120"/>
                <a:ext cx="1576350" cy="449422"/>
                <a:chOff x="3876579" y="4539957"/>
                <a:chExt cx="1368425" cy="449422"/>
              </a:xfrm>
            </p:grpSpPr>
            <p:sp>
              <p:nvSpPr>
                <p:cNvPr id="141" name="椭圆 140">
                  <a:extLst>
                    <a:ext uri="{FF2B5EF4-FFF2-40B4-BE49-F238E27FC236}">
                      <a16:creationId xmlns:a16="http://schemas.microsoft.com/office/drawing/2014/main" id="{EB946BE5-0BE7-BE7C-80DA-DAAB25DB49BF}"/>
                    </a:ext>
                  </a:extLst>
                </p:cNvPr>
                <p:cNvSpPr/>
                <p:nvPr/>
              </p:nvSpPr>
              <p:spPr>
                <a:xfrm>
                  <a:off x="3950992" y="4563701"/>
                  <a:ext cx="1179830" cy="425678"/>
                </a:xfrm>
                <a:prstGeom prst="ellipse">
                  <a:avLst/>
                </a:prstGeom>
                <a:solidFill>
                  <a:srgbClr val="FFFF80"/>
                </a:solidFill>
                <a:ln w="6350" cap="sq">
                  <a:solidFill>
                    <a:schemeClr val="tx1"/>
                  </a:solidFill>
                  <a:prstDash val="solid"/>
                  <a:miter lim="800000"/>
                </a:ln>
                <a:effectLst>
                  <a:outerShdw blurRad="50800" dist="38100" dir="2700000" algn="tl" rotWithShape="0">
                    <a:prstClr val="black">
                      <a:alpha val="40000"/>
                    </a:prstClr>
                  </a:outerShdw>
                </a:effectLst>
              </p:spPr>
              <p:txBody>
                <a:bodyPr vert="horz" wrap="square" lIns="79675" tIns="39838" rIns="79675" bIns="39838" numCol="1" anchor="t" anchorCtr="0" compatLnSpc="1"/>
                <a:lstStyle/>
                <a:p>
                  <a:endParaRPr lang="zh-CN" altLang="en-US" sz="1000" dirty="0">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535E6A1-0FEB-6262-B2BB-2E79AC3095E7}"/>
                    </a:ext>
                  </a:extLst>
                </p:cNvPr>
                <p:cNvSpPr txBox="1"/>
                <p:nvPr/>
              </p:nvSpPr>
              <p:spPr>
                <a:xfrm>
                  <a:off x="3876579" y="4539957"/>
                  <a:ext cx="1368425" cy="287654"/>
                </a:xfrm>
                <a:prstGeom prst="rect">
                  <a:avLst/>
                </a:prstGeom>
                <a:noFill/>
                <a:effectLst/>
              </p:spPr>
              <p:txBody>
                <a:bodyPr wrap="square">
                  <a:noAutofit/>
                </a:bodyPr>
                <a:lstStyle/>
                <a:p>
                  <a:pPr algn="ctr"/>
                  <a:r>
                    <a:rPr lang="en-US" altLang="zh-CN" sz="1000" dirty="0" err="1">
                      <a:latin typeface="Georgia" panose="02040502050405020303" pitchFamily="18" charset="0"/>
                    </a:rPr>
                    <a:t>IsOpen</a:t>
                  </a:r>
                  <a:r>
                    <a:rPr lang="en-US" altLang="zh-CN" sz="1000" dirty="0">
                      <a:latin typeface="Georgia" panose="02040502050405020303" pitchFamily="18" charset="0"/>
                    </a:rPr>
                    <a:t>(R)</a:t>
                  </a:r>
                </a:p>
              </p:txBody>
            </p:sp>
          </p:grpSp>
        </p:grpSp>
        <p:grpSp>
          <p:nvGrpSpPr>
            <p:cNvPr id="124" name="组合 123">
              <a:extLst>
                <a:ext uri="{FF2B5EF4-FFF2-40B4-BE49-F238E27FC236}">
                  <a16:creationId xmlns:a16="http://schemas.microsoft.com/office/drawing/2014/main" id="{486B9E01-0F62-8934-0A2B-21971F521B70}"/>
                </a:ext>
              </a:extLst>
            </p:cNvPr>
            <p:cNvGrpSpPr/>
            <p:nvPr/>
          </p:nvGrpSpPr>
          <p:grpSpPr>
            <a:xfrm>
              <a:off x="4632395" y="3107419"/>
              <a:ext cx="337427" cy="326047"/>
              <a:chOff x="2512307" y="1369079"/>
              <a:chExt cx="387250" cy="374190"/>
            </a:xfrm>
            <a:effectLst>
              <a:outerShdw blurRad="50800" dist="38100" dir="2700000" algn="tl" rotWithShape="0">
                <a:prstClr val="black">
                  <a:alpha val="40000"/>
                </a:prstClr>
              </a:outerShdw>
            </a:effectLst>
          </p:grpSpPr>
          <p:sp>
            <p:nvSpPr>
              <p:cNvPr id="125" name="椭圆 124">
                <a:extLst>
                  <a:ext uri="{FF2B5EF4-FFF2-40B4-BE49-F238E27FC236}">
                    <a16:creationId xmlns:a16="http://schemas.microsoft.com/office/drawing/2014/main" id="{65033D4A-F362-2C48-C793-967C1700AC2F}"/>
                  </a:ext>
                </a:extLst>
              </p:cNvPr>
              <p:cNvSpPr/>
              <p:nvPr/>
            </p:nvSpPr>
            <p:spPr>
              <a:xfrm>
                <a:off x="2576342" y="1441643"/>
                <a:ext cx="323215" cy="301626"/>
              </a:xfrm>
              <a:prstGeom prst="ellipse">
                <a:avLst/>
              </a:prstGeom>
              <a:solidFill>
                <a:srgbClr val="0074C9"/>
              </a:solidFill>
              <a:ln>
                <a:solidFill>
                  <a:srgbClr val="0074C9"/>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6" name="文本框 125">
                <a:extLst>
                  <a:ext uri="{FF2B5EF4-FFF2-40B4-BE49-F238E27FC236}">
                    <a16:creationId xmlns:a16="http://schemas.microsoft.com/office/drawing/2014/main" id="{774406C5-6335-6B1E-E60F-1AA3CC58EAD6}"/>
                  </a:ext>
                </a:extLst>
              </p:cNvPr>
              <p:cNvSpPr txBox="1"/>
              <p:nvPr/>
            </p:nvSpPr>
            <p:spPr>
              <a:xfrm>
                <a:off x="2512307" y="1369079"/>
                <a:ext cx="322578" cy="266696"/>
              </a:xfrm>
              <a:prstGeom prst="rect">
                <a:avLst/>
              </a:prstGeom>
              <a:noFill/>
              <a:effectLst/>
            </p:spPr>
            <p:txBody>
              <a:bodyPr wrap="none" rtlCol="0">
                <a:noAutofit/>
              </a:bodyPr>
              <a:lstStyle/>
              <a:p>
                <a:r>
                  <a:rPr lang="en-US" altLang="zh-CN" sz="1000" dirty="0">
                    <a:solidFill>
                      <a:schemeClr val="bg1"/>
                    </a:solidFill>
                    <a:latin typeface="Consolas" panose="020B0609020204030204" pitchFamily="49" charset="0"/>
                  </a:rPr>
                  <a:t>1</a:t>
                </a:r>
              </a:p>
            </p:txBody>
          </p:sp>
        </p:grpSp>
      </p:grpSp>
      <p:sp>
        <p:nvSpPr>
          <p:cNvPr id="218" name="文本框 217">
            <a:extLst>
              <a:ext uri="{FF2B5EF4-FFF2-40B4-BE49-F238E27FC236}">
                <a16:creationId xmlns:a16="http://schemas.microsoft.com/office/drawing/2014/main" id="{6A0B4132-36EB-E222-2334-6C8BD21EBD14}"/>
              </a:ext>
            </a:extLst>
          </p:cNvPr>
          <p:cNvSpPr txBox="1"/>
          <p:nvPr/>
        </p:nvSpPr>
        <p:spPr>
          <a:xfrm>
            <a:off x="11237345" y="3343258"/>
            <a:ext cx="862073" cy="461665"/>
          </a:xfrm>
          <a:prstGeom prst="rect">
            <a:avLst/>
          </a:prstGeom>
          <a:noFill/>
        </p:spPr>
        <p:txBody>
          <a:bodyPr wrap="square">
            <a:spAutoFit/>
          </a:bodyPr>
          <a:lstStyle/>
          <a:p>
            <a:pPr algn="ctr"/>
            <a:r>
              <a:rPr lang="en-US" altLang="zh-CN" sz="1200" dirty="0">
                <a:latin typeface="Georgia" panose="02040502050405020303" pitchFamily="18" charset="0"/>
              </a:rPr>
              <a:t>Intention </a:t>
            </a:r>
          </a:p>
          <a:p>
            <a:pPr algn="ctr"/>
            <a:r>
              <a:rPr lang="en-US" altLang="zh-CN" sz="1200" dirty="0">
                <a:latin typeface="Georgia" panose="02040502050405020303" pitchFamily="18" charset="0"/>
              </a:rPr>
              <a:t>Sharing</a:t>
            </a:r>
            <a:endParaRPr lang="zh-CN" altLang="en-US" sz="1200" dirty="0"/>
          </a:p>
        </p:txBody>
      </p:sp>
    </p:spTree>
    <p:extLst>
      <p:ext uri="{BB962C8B-B14F-4D97-AF65-F5344CB8AC3E}">
        <p14:creationId xmlns:p14="http://schemas.microsoft.com/office/powerpoint/2010/main" val="351893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6A3DB-782F-CD43-3E05-7D7C125AF6EA}"/>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21F9DA91-A4C3-86B6-414D-365A08C312C4}"/>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5FCF920A-54F9-14B4-9C65-DC5D5ADE397A}"/>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Evaluation</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E6AD17E6-80C8-FA6B-F563-04C3484C5D10}"/>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660216A7-0D17-CEE1-D36E-5BA550AD992E}"/>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9F368902-A46D-D070-A2A8-BF34DD4796F6}"/>
                  </a:ext>
                </a:extLst>
              </p:cNvPr>
              <p:cNvSpPr txBox="1">
                <a:spLocks/>
              </p:cNvSpPr>
              <p:nvPr/>
            </p:nvSpPr>
            <p:spPr>
              <a:xfrm>
                <a:off x="527494" y="1229356"/>
                <a:ext cx="11313986" cy="53238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 Scenarios</a:t>
                </a: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Warehouse Management</a:t>
                </a:r>
              </a:p>
              <a:p>
                <a:pPr lvl="2">
                  <a:lnSpc>
                    <a:spcPct val="11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Minigrid</a:t>
                </a:r>
                <a:r>
                  <a:rPr lang="en-US" altLang="zh-CN" sz="1800" baseline="30000" dirty="0">
                    <a:latin typeface="微软雅黑" panose="020B0503020204020204" pitchFamily="34" charset="-122"/>
                    <a:ea typeface="微软雅黑" panose="020B0503020204020204" pitchFamily="34" charset="-122"/>
                  </a:rPr>
                  <a:t>[1] </a:t>
                </a:r>
                <a:r>
                  <a:rPr lang="en-US" altLang="zh-CN" sz="1800" dirty="0">
                    <a:latin typeface="微软雅黑" panose="020B0503020204020204" pitchFamily="34" charset="-122"/>
                    <a:ea typeface="微软雅黑" panose="020B0503020204020204" pitchFamily="34" charset="-122"/>
                  </a:rPr>
                  <a:t>, 4-8 robots in 4 rooms with random packages</a:t>
                </a:r>
                <a:endParaRPr lang="en-US" altLang="zh-CN"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Home Service</a:t>
                </a:r>
              </a:p>
              <a:p>
                <a:pPr lvl="2">
                  <a:lnSpc>
                    <a:spcPct val="11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VirtualHome</a:t>
                </a:r>
                <a:r>
                  <a:rPr lang="en-US" altLang="zh-CN" sz="1800" baseline="30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 2-4 robots handle 10+ objects and 100+ actions</a:t>
                </a:r>
                <a:endParaRPr lang="en-US" altLang="zh-CN"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 Settings</a:t>
                </a: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Homogeneity </a:t>
                </a:r>
                <a14:m>
                  <m:oMath xmlns:m="http://schemas.openxmlformats.org/officeDocument/2006/math">
                    <m:r>
                      <a:rPr lang="zh-CN" altLang="en-US" b="1" i="1" smtClean="0">
                        <a:latin typeface="Cambria Math" panose="02040503050406030204" pitchFamily="18" charset="0"/>
                        <a:ea typeface="微软雅黑" panose="020B0503020204020204" pitchFamily="34" charset="-122"/>
                      </a:rPr>
                      <m:t>𝜶</m:t>
                    </m:r>
                  </m:oMath>
                </a14:m>
                <a:endParaRPr lang="en-US" altLang="zh-CN" b="1" dirty="0">
                  <a:latin typeface="微软雅黑" panose="020B0503020204020204" pitchFamily="34" charset="-122"/>
                  <a:ea typeface="微软雅黑" panose="020B0503020204020204" pitchFamily="34" charset="-122"/>
                </a:endParaRP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 The proportion of redundant actions assigned to robots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 </a:t>
                </a:r>
                <a:r>
                  <a:rPr lang="el-GR" altLang="zh-CN" sz="1800" dirty="0">
                    <a:latin typeface="微软雅黑" panose="020B0503020204020204" pitchFamily="34" charset="-122"/>
                    <a:ea typeface="微软雅黑" panose="020B0503020204020204" pitchFamily="34" charset="-122"/>
                  </a:rPr>
                  <a:t>α = 1</a:t>
                </a:r>
                <a:r>
                  <a:rPr lang="en-US" altLang="zh-CN" sz="1800" dirty="0">
                    <a:latin typeface="微软雅黑" panose="020B0503020204020204" pitchFamily="34" charset="-122"/>
                    <a:ea typeface="微软雅黑" panose="020B0503020204020204" pitchFamily="34" charset="-122"/>
                  </a:rPr>
                  <a:t>: complete homogeneity</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 α = 0: complete heterogeneity</a:t>
                </a: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Intention Sharing</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 Atomic IS: intention sharing among atomic action </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 Subtree IS: intention sharing among subtree</a:t>
                </a:r>
              </a:p>
              <a:p>
                <a:pPr marL="457200" lvl="1" indent="0">
                  <a:lnSpc>
                    <a:spcPct val="110000"/>
                  </a:lnSpc>
                  <a:buNone/>
                </a:pPr>
                <a:endParaRPr lang="en-US" altLang="zh-CN" sz="22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n"/>
                </a:pP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5" name="内容占位符 1">
                <a:extLst>
                  <a:ext uri="{FF2B5EF4-FFF2-40B4-BE49-F238E27FC236}">
                    <a16:creationId xmlns:a16="http://schemas.microsoft.com/office/drawing/2014/main" id="{9F368902-A46D-D070-A2A8-BF34DD4796F6}"/>
                  </a:ext>
                </a:extLst>
              </p:cNvPr>
              <p:cNvSpPr txBox="1">
                <a:spLocks noRot="1" noChangeAspect="1" noMove="1" noResize="1" noEditPoints="1" noAdjustHandles="1" noChangeArrowheads="1" noChangeShapeType="1" noTextEdit="1"/>
              </p:cNvSpPr>
              <p:nvPr/>
            </p:nvSpPr>
            <p:spPr>
              <a:xfrm>
                <a:off x="527494" y="1229356"/>
                <a:ext cx="11313986" cy="5323843"/>
              </a:xfrm>
              <a:prstGeom prst="rect">
                <a:avLst/>
              </a:prstGeom>
              <a:blipFill>
                <a:blip r:embed="rId3"/>
                <a:stretch>
                  <a:fillRect l="-754" t="-687" b="-126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AA54C64-87CF-46FA-6BCB-C02EF9C0B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2001" y="2945545"/>
            <a:ext cx="2118351" cy="1482846"/>
          </a:xfrm>
          <a:prstGeom prst="rect">
            <a:avLst/>
          </a:prstGeom>
        </p:spPr>
      </p:pic>
      <p:pic>
        <p:nvPicPr>
          <p:cNvPr id="6" name="图片 5">
            <a:extLst>
              <a:ext uri="{FF2B5EF4-FFF2-40B4-BE49-F238E27FC236}">
                <a16:creationId xmlns:a16="http://schemas.microsoft.com/office/drawing/2014/main" id="{1AD97807-3B3F-9020-6FBB-02900D1DB2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2001" y="1229356"/>
            <a:ext cx="2118350" cy="1582650"/>
          </a:xfrm>
          <a:prstGeom prst="rect">
            <a:avLst/>
          </a:prstGeom>
        </p:spPr>
      </p:pic>
      <p:pic>
        <p:nvPicPr>
          <p:cNvPr id="4" name="图片 3">
            <a:extLst>
              <a:ext uri="{FF2B5EF4-FFF2-40B4-BE49-F238E27FC236}">
                <a16:creationId xmlns:a16="http://schemas.microsoft.com/office/drawing/2014/main" id="{407FACC2-E051-E62A-B6F0-CD9FB5C19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5932" y="4629070"/>
            <a:ext cx="4868708" cy="1327266"/>
          </a:xfrm>
          <a:prstGeom prst="rect">
            <a:avLst/>
          </a:prstGeom>
        </p:spPr>
      </p:pic>
    </p:spTree>
    <p:extLst>
      <p:ext uri="{BB962C8B-B14F-4D97-AF65-F5344CB8AC3E}">
        <p14:creationId xmlns:p14="http://schemas.microsoft.com/office/powerpoint/2010/main" val="1945412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9A76-AFB0-E9D1-239A-B508CD78496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EE66AEBE-13B3-A00D-E505-31B87B23DDB3}"/>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98A2E3BD-CADE-A438-E603-B3355E9A6221}"/>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Evaluation</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9AC4105-E153-0DB9-8A37-9E2921D14E54}"/>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B96288C-86C6-EF8C-73A7-9F44D2CD1F38}"/>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BFBF7C43-27D6-6313-DB9C-362385C03645}"/>
              </a:ext>
            </a:extLst>
          </p:cNvPr>
          <p:cNvSpPr txBox="1">
            <a:spLocks/>
          </p:cNvSpPr>
          <p:nvPr/>
        </p:nvSpPr>
        <p:spPr>
          <a:xfrm>
            <a:off x="527494" y="1229357"/>
            <a:ext cx="11321606" cy="31414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Evaluation Metrics</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Success Rate (SR): Task success rate across trials</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Team Steps (TS): Total steps for all robots to complete tasks in parallel</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Total Robot Steps (RS): Sum of steps taken by each robot independently</a:t>
            </a:r>
          </a:p>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Performance Comparison</a:t>
            </a:r>
          </a:p>
          <a:p>
            <a:pPr lvl="1">
              <a:lnSpc>
                <a:spcPct val="110000"/>
              </a:lnSpc>
              <a:buFont typeface="Wingdings" panose="05000000000000000000" pitchFamily="2" charset="2"/>
              <a:buChar char="n"/>
            </a:pPr>
            <a:r>
              <a:rPr lang="en-US" altLang="zh-CN" sz="1800" b="0" i="0" dirty="0">
                <a:solidFill>
                  <a:srgbClr val="404040"/>
                </a:solidFill>
                <a:effectLst/>
                <a:latin typeface="微软雅黑" panose="020B0503020204020204" pitchFamily="34" charset="-122"/>
                <a:ea typeface="微软雅黑" panose="020B0503020204020204" pitchFamily="34" charset="-122"/>
              </a:rPr>
              <a:t> MRBTP achieves a </a:t>
            </a:r>
            <a:r>
              <a:rPr lang="en-US" altLang="zh-CN" sz="1800" b="1" i="0" dirty="0">
                <a:solidFill>
                  <a:srgbClr val="404040"/>
                </a:solidFill>
                <a:effectLst/>
                <a:latin typeface="微软雅黑" panose="020B0503020204020204" pitchFamily="34" charset="-122"/>
                <a:ea typeface="微软雅黑" panose="020B0503020204020204" pitchFamily="34" charset="-122"/>
              </a:rPr>
              <a:t>100% success rate</a:t>
            </a:r>
            <a:r>
              <a:rPr lang="en-US" altLang="zh-CN" sz="1800" b="0" i="0" dirty="0">
                <a:solidFill>
                  <a:srgbClr val="404040"/>
                </a:solidFill>
                <a:effectLst/>
                <a:latin typeface="微软雅黑" panose="020B0503020204020204" pitchFamily="34" charset="-122"/>
                <a:ea typeface="微软雅黑" panose="020B0503020204020204" pitchFamily="34" charset="-122"/>
              </a:rPr>
              <a:t> across all settings due to its </a:t>
            </a:r>
            <a:r>
              <a:rPr lang="en-US" altLang="zh-CN" sz="1800" b="1" i="0" dirty="0">
                <a:solidFill>
                  <a:srgbClr val="404040"/>
                </a:solidFill>
                <a:effectLst/>
                <a:latin typeface="微软雅黑" panose="020B0503020204020204" pitchFamily="34" charset="-122"/>
                <a:ea typeface="微软雅黑" panose="020B0503020204020204" pitchFamily="34" charset="-122"/>
              </a:rPr>
              <a:t>cross-tree expansion</a:t>
            </a:r>
            <a:endParaRPr lang="en-US" altLang="zh-CN" sz="1800" b="0" i="0" dirty="0">
              <a:solidFill>
                <a:srgbClr val="404040"/>
              </a:solidFill>
              <a:effectLst/>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n"/>
            </a:pPr>
            <a:r>
              <a:rPr lang="en-US" altLang="zh-CN" sz="1800" dirty="0">
                <a:solidFill>
                  <a:srgbClr val="404040"/>
                </a:solidFill>
                <a:latin typeface="微软雅黑" panose="020B0503020204020204" pitchFamily="34" charset="-122"/>
                <a:ea typeface="微软雅黑" panose="020B0503020204020204" pitchFamily="34" charset="-122"/>
              </a:rPr>
              <a:t> MRBTP outperforms BT-Expansion in execution efficiency due to intention sharing</a:t>
            </a:r>
          </a:p>
        </p:txBody>
      </p:sp>
      <p:pic>
        <p:nvPicPr>
          <p:cNvPr id="3" name="图片 2">
            <a:extLst>
              <a:ext uri="{FF2B5EF4-FFF2-40B4-BE49-F238E27FC236}">
                <a16:creationId xmlns:a16="http://schemas.microsoft.com/office/drawing/2014/main" id="{5486FA13-CBD1-0218-A98F-2B9049ED8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297" y="4199332"/>
            <a:ext cx="5885406" cy="2174163"/>
          </a:xfrm>
          <a:prstGeom prst="rect">
            <a:avLst/>
          </a:prstGeom>
        </p:spPr>
      </p:pic>
    </p:spTree>
    <p:extLst>
      <p:ext uri="{BB962C8B-B14F-4D97-AF65-F5344CB8AC3E}">
        <p14:creationId xmlns:p14="http://schemas.microsoft.com/office/powerpoint/2010/main" val="290472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F06C-705E-3AEF-2D0D-E55B840ADC0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D36D5C2E-4DBC-D8B8-4B75-F3F6FD5DF601}"/>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BFAEC2FE-FDAA-B83A-93ED-93392C94FAF0}"/>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Evaluation</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E011CA84-46FD-B23F-72C8-54FD20522A13}"/>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4ED8B49-E47E-9848-E699-F074B78C5BA1}"/>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83369433-714E-CADB-5142-55E5DA979FFA}"/>
              </a:ext>
            </a:extLst>
          </p:cNvPr>
          <p:cNvSpPr txBox="1">
            <a:spLocks/>
          </p:cNvSpPr>
          <p:nvPr/>
        </p:nvSpPr>
        <p:spPr>
          <a:xfrm>
            <a:off x="527494" y="1229357"/>
            <a:ext cx="10978706" cy="32969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Robustness </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Action Failure Probability (FP): The probability that a robot fails to execute an action</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Robustness improves with higher homogeneity and more robots</a:t>
            </a:r>
          </a:p>
          <a:p>
            <a:pPr>
              <a:lnSpc>
                <a:spcPct val="11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Impact of </a:t>
            </a:r>
            <a:r>
              <a:rPr lang="en-US" altLang="zh-CN" sz="2000" b="1" dirty="0">
                <a:latin typeface="微软雅黑" panose="020B0503020204020204" pitchFamily="34" charset="-122"/>
                <a:ea typeface="微软雅黑" panose="020B0503020204020204" pitchFamily="34" charset="-122"/>
              </a:rPr>
              <a:t>Intention Sharing </a:t>
            </a:r>
            <a:r>
              <a:rPr lang="en-US" altLang="zh-CN" sz="2000" dirty="0">
                <a:latin typeface="微软雅黑" panose="020B0503020204020204" pitchFamily="34" charset="-122"/>
                <a:ea typeface="微软雅黑" panose="020B0503020204020204" pitchFamily="34" charset="-122"/>
              </a:rPr>
              <a:t>on Execution Efficiency</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Intention sharing </a:t>
            </a:r>
            <a:r>
              <a:rPr lang="en-US" altLang="zh-CN" sz="1800" b="1" dirty="0">
                <a:latin typeface="微软雅黑" panose="020B0503020204020204" pitchFamily="34" charset="-122"/>
                <a:ea typeface="微软雅黑" panose="020B0503020204020204" pitchFamily="34" charset="-122"/>
              </a:rPr>
              <a:t>reduces team steps </a:t>
            </a:r>
            <a:r>
              <a:rPr lang="en-US" altLang="zh-CN" sz="1800" dirty="0">
                <a:latin typeface="微软雅黑" panose="020B0503020204020204" pitchFamily="34" charset="-122"/>
                <a:ea typeface="微软雅黑" panose="020B0503020204020204" pitchFamily="34" charset="-122"/>
              </a:rPr>
              <a:t>and maintains superior execution efficiency</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In </a:t>
            </a:r>
            <a:r>
              <a:rPr lang="en-US" altLang="zh-CN" sz="1800" b="1" dirty="0">
                <a:latin typeface="微软雅黑" panose="020B0503020204020204" pitchFamily="34" charset="-122"/>
                <a:ea typeface="微软雅黑" panose="020B0503020204020204" pitchFamily="34" charset="-122"/>
              </a:rPr>
              <a:t>fully heterogeneous </a:t>
            </a:r>
            <a:r>
              <a:rPr lang="en-US" altLang="zh-CN" sz="1800" dirty="0">
                <a:latin typeface="微软雅黑" panose="020B0503020204020204" pitchFamily="34" charset="-122"/>
                <a:ea typeface="微软雅黑" panose="020B0503020204020204" pitchFamily="34" charset="-122"/>
              </a:rPr>
              <a:t>scenarios, intention sharing achieves the </a:t>
            </a:r>
            <a:r>
              <a:rPr lang="en-US" altLang="zh-CN" sz="1800" b="1" dirty="0">
                <a:latin typeface="微软雅黑" panose="020B0503020204020204" pitchFamily="34" charset="-122"/>
                <a:ea typeface="微软雅黑" panose="020B0503020204020204" pitchFamily="34" charset="-122"/>
              </a:rPr>
              <a:t>greatest efficiency gains</a:t>
            </a:r>
          </a:p>
        </p:txBody>
      </p:sp>
      <p:pic>
        <p:nvPicPr>
          <p:cNvPr id="6" name="图片 5">
            <a:extLst>
              <a:ext uri="{FF2B5EF4-FFF2-40B4-BE49-F238E27FC236}">
                <a16:creationId xmlns:a16="http://schemas.microsoft.com/office/drawing/2014/main" id="{C32D50E8-BE81-8794-7B27-DE73894C0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17" y="3962623"/>
            <a:ext cx="10159059" cy="2487072"/>
          </a:xfrm>
          <a:prstGeom prst="rect">
            <a:avLst/>
          </a:prstGeom>
        </p:spPr>
      </p:pic>
    </p:spTree>
    <p:extLst>
      <p:ext uri="{BB962C8B-B14F-4D97-AF65-F5344CB8AC3E}">
        <p14:creationId xmlns:p14="http://schemas.microsoft.com/office/powerpoint/2010/main" val="205217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E2F91-FB9D-763E-93B9-3B663A6CD8A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625B1D2F-1601-446F-D27A-A9ADDE827DE4}"/>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CD244044-1FEB-7753-7CCA-92667146BB68}"/>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Evaluation</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C338E34-2214-1022-42FA-507BF3EF3DA3}"/>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56140A1F-7B8F-3D08-AAF7-AA8DF923154D}"/>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D3C1C5F6-8089-F58F-DAA1-F4F4B1A18AE4}"/>
              </a:ext>
            </a:extLst>
          </p:cNvPr>
          <p:cNvSpPr txBox="1">
            <a:spLocks/>
          </p:cNvSpPr>
          <p:nvPr/>
        </p:nvSpPr>
        <p:spPr>
          <a:xfrm>
            <a:off x="527494" y="1229357"/>
            <a:ext cx="11721656" cy="2998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Impact of </a:t>
            </a:r>
            <a:r>
              <a:rPr lang="en-US" altLang="zh-CN" sz="2000" b="1" dirty="0">
                <a:latin typeface="微软雅黑" panose="020B0503020204020204" pitchFamily="34" charset="-122"/>
                <a:ea typeface="微软雅黑" panose="020B0503020204020204" pitchFamily="34" charset="-122"/>
              </a:rPr>
              <a:t>Task-Specific Subtree Pre-Planning</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Subtree pre-planning and reuse </a:t>
            </a:r>
            <a:r>
              <a:rPr lang="en-US" altLang="zh-CN" sz="1600" b="1" dirty="0">
                <a:latin typeface="微软雅黑" panose="020B0503020204020204" pitchFamily="34" charset="-122"/>
                <a:ea typeface="微软雅黑" panose="020B0503020204020204" pitchFamily="34" charset="-122"/>
              </a:rPr>
              <a:t>significantly reduces BTs planning time</a:t>
            </a:r>
            <a:r>
              <a:rPr lang="en-US" altLang="zh-CN" sz="1600" dirty="0">
                <a:latin typeface="微软雅黑" panose="020B0503020204020204" pitchFamily="34" charset="-122"/>
                <a:ea typeface="微软雅黑" panose="020B0503020204020204" pitchFamily="34" charset="-122"/>
              </a:rPr>
              <a:t> </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Intention sharing within subtrees </a:t>
            </a:r>
            <a:r>
              <a:rPr lang="en-US" altLang="zh-CN" sz="1600" b="1" dirty="0">
                <a:latin typeface="微软雅黑" panose="020B0503020204020204" pitchFamily="34" charset="-122"/>
                <a:ea typeface="微软雅黑" panose="020B0503020204020204" pitchFamily="34" charset="-122"/>
              </a:rPr>
              <a:t>improves execution efficiency while minimizing communication overhead</a:t>
            </a:r>
          </a:p>
          <a:p>
            <a:pPr>
              <a:lnSpc>
                <a:spcPct val="110000"/>
              </a:lnSpc>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 LLMs and Feedback</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Feedback (F) and No Feedback (NF)</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Feedback: grammar errors, Insufficient/incoherent action sequences,</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Feedback effectively </a:t>
            </a:r>
            <a:r>
              <a:rPr lang="en-US" altLang="zh-CN" sz="1600" b="1" dirty="0">
                <a:latin typeface="微软雅黑" panose="020B0503020204020204" pitchFamily="34" charset="-122"/>
                <a:ea typeface="微软雅黑" panose="020B0503020204020204" pitchFamily="34" charset="-122"/>
              </a:rPr>
              <a:t>enhances both planning and execution efficiency</a:t>
            </a:r>
          </a:p>
          <a:p>
            <a:pPr lvl="1">
              <a:lnSpc>
                <a:spcPct val="11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It becomes more effective as the reasoning ability of LLMs improves</a:t>
            </a:r>
          </a:p>
        </p:txBody>
      </p:sp>
      <p:grpSp>
        <p:nvGrpSpPr>
          <p:cNvPr id="8" name="组合 7">
            <a:extLst>
              <a:ext uri="{FF2B5EF4-FFF2-40B4-BE49-F238E27FC236}">
                <a16:creationId xmlns:a16="http://schemas.microsoft.com/office/drawing/2014/main" id="{D3DB3BED-1C32-E34F-6916-8094EB5AA7A2}"/>
              </a:ext>
            </a:extLst>
          </p:cNvPr>
          <p:cNvGrpSpPr/>
          <p:nvPr/>
        </p:nvGrpSpPr>
        <p:grpSpPr>
          <a:xfrm>
            <a:off x="4020062" y="4117808"/>
            <a:ext cx="8140653" cy="2468500"/>
            <a:chOff x="278108" y="3446851"/>
            <a:chExt cx="11498280" cy="3486637"/>
          </a:xfrm>
        </p:grpSpPr>
        <p:pic>
          <p:nvPicPr>
            <p:cNvPr id="6" name="图片 5">
              <a:extLst>
                <a:ext uri="{FF2B5EF4-FFF2-40B4-BE49-F238E27FC236}">
                  <a16:creationId xmlns:a16="http://schemas.microsoft.com/office/drawing/2014/main" id="{AB9A1DC1-0FBD-760B-3732-D8F33F14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08" y="3446851"/>
              <a:ext cx="11498280" cy="3486637"/>
            </a:xfrm>
            <a:prstGeom prst="rect">
              <a:avLst/>
            </a:prstGeom>
          </p:spPr>
        </p:pic>
        <p:sp>
          <p:nvSpPr>
            <p:cNvPr id="2" name="AutoShape 47">
              <a:extLst>
                <a:ext uri="{FF2B5EF4-FFF2-40B4-BE49-F238E27FC236}">
                  <a16:creationId xmlns:a16="http://schemas.microsoft.com/office/drawing/2014/main" id="{F0C753FF-C109-790D-9D17-08DAAAFAB037}"/>
                </a:ext>
              </a:extLst>
            </p:cNvPr>
            <p:cNvSpPr>
              <a:spLocks noChangeArrowheads="1"/>
            </p:cNvSpPr>
            <p:nvPr/>
          </p:nvSpPr>
          <p:spPr bwMode="auto">
            <a:xfrm>
              <a:off x="3957669" y="4287761"/>
              <a:ext cx="506779" cy="2506345"/>
            </a:xfrm>
            <a:prstGeom prst="roundRect">
              <a:avLst>
                <a:gd name="adj" fmla="val 16667"/>
              </a:avLst>
            </a:prstGeom>
            <a:noFill/>
            <a:ln w="38100">
              <a:solidFill>
                <a:srgbClr val="1188D2"/>
              </a:solidFill>
              <a:round/>
            </a:ln>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745">
                <a:ea typeface="宋体" panose="02010600030101010101" pitchFamily="2" charset="-122"/>
              </a:endParaRPr>
            </a:p>
          </p:txBody>
        </p:sp>
        <p:sp>
          <p:nvSpPr>
            <p:cNvPr id="3" name="AutoShape 47">
              <a:extLst>
                <a:ext uri="{FF2B5EF4-FFF2-40B4-BE49-F238E27FC236}">
                  <a16:creationId xmlns:a16="http://schemas.microsoft.com/office/drawing/2014/main" id="{9D719E77-E439-36EF-7249-0C5852A0BDED}"/>
                </a:ext>
              </a:extLst>
            </p:cNvPr>
            <p:cNvSpPr>
              <a:spLocks noChangeArrowheads="1"/>
            </p:cNvSpPr>
            <p:nvPr/>
          </p:nvSpPr>
          <p:spPr bwMode="auto">
            <a:xfrm>
              <a:off x="7237245" y="4287761"/>
              <a:ext cx="506779" cy="2506345"/>
            </a:xfrm>
            <a:prstGeom prst="roundRect">
              <a:avLst>
                <a:gd name="adj" fmla="val 16667"/>
              </a:avLst>
            </a:prstGeom>
            <a:noFill/>
            <a:ln w="38100">
              <a:solidFill>
                <a:srgbClr val="1188D2"/>
              </a:solidFill>
              <a:round/>
            </a:ln>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745">
                <a:ea typeface="宋体" panose="02010600030101010101" pitchFamily="2" charset="-122"/>
              </a:endParaRPr>
            </a:p>
          </p:txBody>
        </p:sp>
        <p:sp>
          <p:nvSpPr>
            <p:cNvPr id="4" name="AutoShape 47">
              <a:extLst>
                <a:ext uri="{FF2B5EF4-FFF2-40B4-BE49-F238E27FC236}">
                  <a16:creationId xmlns:a16="http://schemas.microsoft.com/office/drawing/2014/main" id="{8E60EFA8-9838-14E9-71D6-8D031F218D2C}"/>
                </a:ext>
              </a:extLst>
            </p:cNvPr>
            <p:cNvSpPr>
              <a:spLocks noChangeArrowheads="1"/>
            </p:cNvSpPr>
            <p:nvPr/>
          </p:nvSpPr>
          <p:spPr bwMode="auto">
            <a:xfrm>
              <a:off x="10486923" y="4287761"/>
              <a:ext cx="506781" cy="2506345"/>
            </a:xfrm>
            <a:prstGeom prst="roundRect">
              <a:avLst>
                <a:gd name="adj" fmla="val 16667"/>
              </a:avLst>
            </a:prstGeom>
            <a:noFill/>
            <a:ln w="38100">
              <a:solidFill>
                <a:srgbClr val="1188D2"/>
              </a:solidFill>
              <a:round/>
            </a:ln>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745">
                <a:ea typeface="宋体" panose="02010600030101010101" pitchFamily="2" charset="-122"/>
              </a:endParaRPr>
            </a:p>
          </p:txBody>
        </p:sp>
      </p:grpSp>
      <p:pic>
        <p:nvPicPr>
          <p:cNvPr id="9" name="图片 8">
            <a:extLst>
              <a:ext uri="{FF2B5EF4-FFF2-40B4-BE49-F238E27FC236}">
                <a16:creationId xmlns:a16="http://schemas.microsoft.com/office/drawing/2014/main" id="{2856FB3A-A5C2-438C-5E90-372A5887C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39" y="4197245"/>
            <a:ext cx="3961914" cy="2373126"/>
          </a:xfrm>
          <a:prstGeom prst="rect">
            <a:avLst/>
          </a:prstGeom>
        </p:spPr>
      </p:pic>
      <p:pic>
        <p:nvPicPr>
          <p:cNvPr id="13" name="图片 12">
            <a:extLst>
              <a:ext uri="{FF2B5EF4-FFF2-40B4-BE49-F238E27FC236}">
                <a16:creationId xmlns:a16="http://schemas.microsoft.com/office/drawing/2014/main" id="{174BED1A-7029-171D-7300-634E59F2D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1576" y="2480468"/>
            <a:ext cx="3770883" cy="1565367"/>
          </a:xfrm>
          <a:prstGeom prst="rect">
            <a:avLst/>
          </a:prstGeom>
        </p:spPr>
      </p:pic>
    </p:spTree>
    <p:extLst>
      <p:ext uri="{BB962C8B-B14F-4D97-AF65-F5344CB8AC3E}">
        <p14:creationId xmlns:p14="http://schemas.microsoft.com/office/powerpoint/2010/main" val="370858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F987-C4CA-784A-41C6-ACAA427518F3}"/>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F5221250-5154-B924-22C5-347B5313F146}"/>
              </a:ext>
            </a:extLst>
          </p:cNvPr>
          <p:cNvSpPr>
            <a:spLocks noGrp="1"/>
          </p:cNvSpPr>
          <p:nvPr>
            <p:ph type="body" sz="quarter" idx="15"/>
          </p:nvPr>
        </p:nvSpPr>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5C7BA71D-9EA2-981D-8DA1-03ED34DA3FF1}"/>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Summary</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E13D390E-8128-1386-EF02-4E0553ACF576}"/>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6484E0B-9C11-BBB5-7D26-AFEDE5A5B134}"/>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5" name="内容占位符 1">
            <a:extLst>
              <a:ext uri="{FF2B5EF4-FFF2-40B4-BE49-F238E27FC236}">
                <a16:creationId xmlns:a16="http://schemas.microsoft.com/office/drawing/2014/main" id="{AFC0FCFA-602E-066B-697A-EFF5BE58B263}"/>
              </a:ext>
            </a:extLst>
          </p:cNvPr>
          <p:cNvSpPr txBox="1">
            <a:spLocks/>
          </p:cNvSpPr>
          <p:nvPr/>
        </p:nvSpPr>
        <p:spPr>
          <a:xfrm>
            <a:off x="527494" y="1229357"/>
            <a:ext cx="11664506" cy="48579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Conclusion</a:t>
            </a:r>
          </a:p>
          <a:p>
            <a:pPr lvl="1">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MRBTP, the first </a:t>
            </a:r>
            <a:r>
              <a:rPr lang="en-US" altLang="zh-CN" sz="1800" b="1" dirty="0">
                <a:latin typeface="微软雅黑" panose="020B0503020204020204" pitchFamily="34" charset="-122"/>
                <a:ea typeface="微软雅黑" panose="020B0503020204020204" pitchFamily="34" charset="-122"/>
              </a:rPr>
              <a:t>sound and complete</a:t>
            </a:r>
            <a:r>
              <a:rPr lang="en-US" altLang="zh-CN" sz="1800" dirty="0">
                <a:latin typeface="微软雅黑" panose="020B0503020204020204" pitchFamily="34" charset="-122"/>
                <a:ea typeface="微软雅黑" panose="020B0503020204020204" pitchFamily="34" charset="-122"/>
              </a:rPr>
              <a:t> algorithm for solving the multi-robot BT planning problem</a:t>
            </a:r>
          </a:p>
          <a:p>
            <a:pPr lvl="1">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MRBTP uses </a:t>
            </a:r>
            <a:r>
              <a:rPr lang="en-US" altLang="zh-CN" sz="1800" b="1" dirty="0">
                <a:latin typeface="微软雅黑" panose="020B0503020204020204" pitchFamily="34" charset="-122"/>
                <a:ea typeface="微软雅黑" panose="020B0503020204020204" pitchFamily="34" charset="-122"/>
              </a:rPr>
              <a:t>cross-tree expansion </a:t>
            </a:r>
            <a:r>
              <a:rPr lang="en-US" altLang="zh-CN" sz="1800" dirty="0">
                <a:latin typeface="微软雅黑" panose="020B0503020204020204" pitchFamily="34" charset="-122"/>
                <a:ea typeface="微软雅黑" panose="020B0503020204020204" pitchFamily="34" charset="-122"/>
              </a:rPr>
              <a:t>to coordinate heterogeneous actions and enhances robustness and execution efficiency with backup structures and </a:t>
            </a:r>
            <a:r>
              <a:rPr lang="en-US" altLang="zh-CN" sz="1800" b="1" dirty="0">
                <a:latin typeface="微软雅黑" panose="020B0503020204020204" pitchFamily="34" charset="-122"/>
                <a:ea typeface="微软雅黑" panose="020B0503020204020204" pitchFamily="34" charset="-122"/>
              </a:rPr>
              <a:t>intention sharing</a:t>
            </a:r>
          </a:p>
          <a:p>
            <a:pPr lvl="1">
              <a:lnSpc>
                <a:spcPct val="110000"/>
              </a:lnSpc>
              <a:buFont typeface="Wingdings" panose="05000000000000000000" pitchFamily="2" charset="2"/>
              <a:buChar char="Ø"/>
            </a:pPr>
            <a:r>
              <a:rPr lang="en-US" altLang="zh-CN" sz="1800" b="1" dirty="0">
                <a:latin typeface="微软雅黑" panose="020B0503020204020204" pitchFamily="34" charset="-122"/>
                <a:ea typeface="微软雅黑" panose="020B0503020204020204" pitchFamily="34" charset="-122"/>
              </a:rPr>
              <a:t>Optional LLMs plugin </a:t>
            </a:r>
            <a:r>
              <a:rPr lang="en-US" altLang="zh-CN" sz="1800" dirty="0">
                <a:latin typeface="微软雅黑" panose="020B0503020204020204" pitchFamily="34" charset="-122"/>
                <a:ea typeface="微软雅黑" panose="020B0503020204020204" pitchFamily="34" charset="-122"/>
              </a:rPr>
              <a:t>speeds up planning and improves collaboration with pre-planned long-horizon subtrees</a:t>
            </a:r>
          </a:p>
          <a:p>
            <a:pPr marL="0" indent="0">
              <a:lnSpc>
                <a:spcPct val="110000"/>
              </a:lnSpc>
              <a:buNone/>
            </a:pPr>
            <a:endParaRPr lang="en-US" altLang="zh-CN" sz="20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Future Work</a:t>
            </a:r>
          </a:p>
          <a:p>
            <a:pPr lvl="1">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Real-time deadlock detection and resolution in BT execution</a:t>
            </a:r>
          </a:p>
          <a:p>
            <a:pPr lvl="1">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Efficient large-scale BT communication, coordination, and emergent intelligence</a:t>
            </a:r>
          </a:p>
          <a:p>
            <a:pPr lvl="1">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Planning under uncertainty and periodic tasks</a:t>
            </a:r>
          </a:p>
          <a:p>
            <a:pPr lvl="1">
              <a:lnSpc>
                <a:spcPct val="11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a:p>
            <a:pPr lvl="1">
              <a:lnSpc>
                <a:spcPct val="11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713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5A82B-1F33-E18D-7616-287CA351268B}"/>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340E6138-8645-9979-E08F-E25A394DA459}"/>
              </a:ext>
            </a:extLst>
          </p:cNvPr>
          <p:cNvPicPr>
            <a:picLocks noChangeAspect="1"/>
          </p:cNvPicPr>
          <p:nvPr/>
        </p:nvPicPr>
        <p:blipFill>
          <a:blip r:embed="rId3" cstate="print">
            <a:extLst>
              <a:ext uri="{28A0092B-C50C-407E-A947-70E740481C1C}">
                <a14:useLocalDpi xmlns:a14="http://schemas.microsoft.com/office/drawing/2010/main" val="0"/>
              </a:ext>
            </a:extLst>
          </a:blip>
          <a:srcRect l="4773" t="44950" r="36478" b="53030"/>
          <a:stretch/>
        </p:blipFill>
        <p:spPr>
          <a:xfrm>
            <a:off x="633845" y="2887549"/>
            <a:ext cx="10924310" cy="211303"/>
          </a:xfrm>
          <a:prstGeom prst="rect">
            <a:avLst/>
          </a:prstGeom>
        </p:spPr>
      </p:pic>
      <p:sp>
        <p:nvSpPr>
          <p:cNvPr id="3" name="标题 1">
            <a:extLst>
              <a:ext uri="{FF2B5EF4-FFF2-40B4-BE49-F238E27FC236}">
                <a16:creationId xmlns:a16="http://schemas.microsoft.com/office/drawing/2014/main" id="{83069483-DD98-EE48-FC2B-88067354E89C}"/>
              </a:ext>
            </a:extLst>
          </p:cNvPr>
          <p:cNvSpPr txBox="1">
            <a:spLocks/>
          </p:cNvSpPr>
          <p:nvPr/>
        </p:nvSpPr>
        <p:spPr>
          <a:xfrm>
            <a:off x="0" y="2887549"/>
            <a:ext cx="12192000" cy="23894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ltLang="zh-CN" b="1" dirty="0">
              <a:solidFill>
                <a:srgbClr val="005744"/>
              </a:solidFill>
              <a:latin typeface="微软雅黑" panose="020B0503020204020204" pitchFamily="34" charset="-122"/>
              <a:ea typeface="微软雅黑" panose="020B0503020204020204" pitchFamily="34" charset="-122"/>
            </a:endParaRPr>
          </a:p>
          <a:p>
            <a:pPr algn="ctr"/>
            <a:r>
              <a:rPr lang="en-US" altLang="zh-CN" b="1" dirty="0">
                <a:solidFill>
                  <a:srgbClr val="005744"/>
                </a:solidFill>
                <a:latin typeface="微软雅黑" panose="020B0503020204020204" pitchFamily="34" charset="-122"/>
                <a:ea typeface="微软雅黑" panose="020B0503020204020204" pitchFamily="34" charset="-122"/>
              </a:rPr>
              <a:t>Thank you! </a:t>
            </a:r>
          </a:p>
          <a:p>
            <a:pPr algn="ctr"/>
            <a:endParaRPr lang="en-US" altLang="zh-CN" b="1" dirty="0">
              <a:solidFill>
                <a:srgbClr val="005744"/>
              </a:solidFill>
              <a:latin typeface="微软雅黑" panose="020B0503020204020204" pitchFamily="34" charset="-122"/>
              <a:ea typeface="微软雅黑" panose="020B0503020204020204" pitchFamily="34" charset="-122"/>
            </a:endParaRPr>
          </a:p>
          <a:p>
            <a:pPr algn="ctr"/>
            <a:r>
              <a:rPr lang="en-US" altLang="zh-CN" b="1" dirty="0">
                <a:solidFill>
                  <a:srgbClr val="005744"/>
                </a:solidFill>
                <a:latin typeface="微软雅黑" panose="020B0503020204020204" pitchFamily="34" charset="-122"/>
                <a:ea typeface="微软雅黑" panose="020B0503020204020204" pitchFamily="34" charset="-122"/>
              </a:rPr>
              <a:t>Q &amp; A</a:t>
            </a:r>
            <a:endParaRPr lang="zh-CN" altLang="en-US" b="1" dirty="0">
              <a:solidFill>
                <a:srgbClr val="005744"/>
              </a:solidFill>
              <a:latin typeface="微软雅黑" panose="020B0503020204020204" pitchFamily="34" charset="-122"/>
              <a:ea typeface="微软雅黑" panose="020B0503020204020204" pitchFamily="34" charset="-122"/>
            </a:endParaRPr>
          </a:p>
        </p:txBody>
      </p:sp>
      <p:sp>
        <p:nvSpPr>
          <p:cNvPr id="4" name="副标题 4">
            <a:extLst>
              <a:ext uri="{FF2B5EF4-FFF2-40B4-BE49-F238E27FC236}">
                <a16:creationId xmlns:a16="http://schemas.microsoft.com/office/drawing/2014/main" id="{298402B4-9D58-520A-7C2D-44110B945E04}"/>
              </a:ext>
            </a:extLst>
          </p:cNvPr>
          <p:cNvSpPr>
            <a:spLocks noGrp="1"/>
          </p:cNvSpPr>
          <p:nvPr/>
        </p:nvSpPr>
        <p:spPr>
          <a:xfrm>
            <a:off x="782351" y="5588000"/>
            <a:ext cx="10627298" cy="9766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dirty="0">
                <a:solidFill>
                  <a:schemeClr val="tx1"/>
                </a:solidFill>
                <a:latin typeface="Arial" panose="020B0604020202020204" pitchFamily="34" charset="0"/>
                <a:cs typeface="Arial" panose="020B0604020202020204" pitchFamily="34" charset="0"/>
              </a:rPr>
              <a:t>Email: </a:t>
            </a:r>
            <a:r>
              <a:rPr lang="en-US" altLang="zh-CN" dirty="0">
                <a:solidFill>
                  <a:schemeClr val="tx1"/>
                </a:solidFill>
                <a:latin typeface="Arial" panose="020B0604020202020204" pitchFamily="34" charset="0"/>
                <a:cs typeface="Arial" panose="020B0604020202020204" pitchFamily="34" charset="0"/>
                <a:hlinkClick r:id="rId4"/>
              </a:rPr>
              <a:t>dids_ei@163.com</a:t>
            </a:r>
            <a:endParaRPr lang="en-US" altLang="zh-CN" dirty="0">
              <a:solidFill>
                <a:schemeClr val="tx1"/>
              </a:solidFill>
              <a:latin typeface="Arial" panose="020B0604020202020204" pitchFamily="34" charset="0"/>
              <a:cs typeface="Arial" panose="020B0604020202020204" pitchFamily="34" charset="0"/>
            </a:endParaRPr>
          </a:p>
          <a:p>
            <a:pPr algn="ctr"/>
            <a:r>
              <a:rPr lang="en-US" altLang="zh-CN" dirty="0">
                <a:latin typeface="Arial" panose="020B0604020202020204" pitchFamily="34" charset="0"/>
                <a:cs typeface="Arial" panose="020B0604020202020204" pitchFamily="34" charset="0"/>
              </a:rPr>
              <a:t>Code: </a:t>
            </a:r>
            <a:r>
              <a:rPr lang="en-US" altLang="zh-CN" dirty="0">
                <a:hlinkClick r:id="rId5"/>
              </a:rPr>
              <a:t>https://github.com/DIDS-EI/MRBTP</a:t>
            </a:r>
            <a:r>
              <a:rPr lang="en-US" altLang="zh-CN" dirty="0"/>
              <a:t> </a:t>
            </a:r>
            <a:endParaRPr lang="zh-CN" altLang="en-US" dirty="0">
              <a:solidFill>
                <a:schemeClr val="tx1"/>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1ACBA5D7-AD82-4C4B-8B83-21FAAD0F7CC1}"/>
              </a:ext>
            </a:extLst>
          </p:cNvPr>
          <p:cNvPicPr>
            <a:picLocks noChangeAspect="1"/>
          </p:cNvPicPr>
          <p:nvPr/>
        </p:nvPicPr>
        <p:blipFill>
          <a:blip r:embed="rId6" cstate="print">
            <a:extLst>
              <a:ext uri="{28A0092B-C50C-407E-A947-70E740481C1C}">
                <a14:useLocalDpi xmlns:a14="http://schemas.microsoft.com/office/drawing/2010/main" val="0"/>
              </a:ext>
            </a:extLst>
          </a:blip>
          <a:srcRect l="9394" t="19798" r="13536" b="52424"/>
          <a:stretch/>
        </p:blipFill>
        <p:spPr>
          <a:xfrm>
            <a:off x="294457" y="128866"/>
            <a:ext cx="2646218" cy="953748"/>
          </a:xfrm>
          <a:prstGeom prst="rect">
            <a:avLst/>
          </a:prstGeom>
        </p:spPr>
      </p:pic>
      <p:sp>
        <p:nvSpPr>
          <p:cNvPr id="7" name="标题 1">
            <a:extLst>
              <a:ext uri="{FF2B5EF4-FFF2-40B4-BE49-F238E27FC236}">
                <a16:creationId xmlns:a16="http://schemas.microsoft.com/office/drawing/2014/main" id="{B1C8877D-42EF-11FE-B3FB-BD5F9005826A}"/>
              </a:ext>
            </a:extLst>
          </p:cNvPr>
          <p:cNvSpPr txBox="1">
            <a:spLocks/>
          </p:cNvSpPr>
          <p:nvPr/>
        </p:nvSpPr>
        <p:spPr>
          <a:xfrm>
            <a:off x="98875" y="1580985"/>
            <a:ext cx="12192000" cy="13280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005744"/>
                </a:solidFill>
                <a:latin typeface="微软雅黑" panose="020B0503020204020204" pitchFamily="34" charset="-122"/>
                <a:ea typeface="微软雅黑" panose="020B0503020204020204" pitchFamily="34" charset="-122"/>
              </a:rPr>
              <a:t>MRBTP: Efficient Multi-Robot Behavior Tree Planning and Collaboration</a:t>
            </a:r>
            <a:endParaRPr lang="zh-CN" altLang="en-US" sz="3600" b="1" dirty="0">
              <a:solidFill>
                <a:srgbClr val="005744"/>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837E3CD-8EBE-22A9-0EBF-B9AE2174F3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0219" y="270114"/>
            <a:ext cx="3948544" cy="671252"/>
          </a:xfrm>
          <a:prstGeom prst="rect">
            <a:avLst/>
          </a:prstGeom>
        </p:spPr>
      </p:pic>
    </p:spTree>
    <p:extLst>
      <p:ext uri="{BB962C8B-B14F-4D97-AF65-F5344CB8AC3E}">
        <p14:creationId xmlns:p14="http://schemas.microsoft.com/office/powerpoint/2010/main" val="238763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ED5B-5E11-7284-FB11-9F1C11DD2B18}"/>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C1345A32-C5B0-31A6-1E61-E4E633B16126}"/>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887150B2-4782-0445-F15C-C9256C433294}"/>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5A689127-FBEE-D427-3BB9-774426C1622D}"/>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AB1B866A-18A7-91B5-E305-C62E4D93324E}"/>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250763B4-F53A-8874-FB1B-C2BEDE16D9DE}"/>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Classic Behavior Tree Representation</a:t>
            </a: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BT: a directed rooted tree</a:t>
            </a:r>
          </a:p>
          <a:p>
            <a:pPr lvl="1"/>
            <a:r>
              <a:rPr lang="en-US" altLang="zh-CN" sz="1800" b="0" dirty="0"/>
              <a:t>Root at the top (usually omitted in graphics) </a:t>
            </a:r>
          </a:p>
          <a:p>
            <a:pPr lvl="1"/>
            <a:r>
              <a:rPr lang="en-US" altLang="zh-CN" sz="1800" b="0" dirty="0">
                <a:latin typeface="Segoe UI" panose="020B0502040204020203" pitchFamily="34" charset="0"/>
                <a:cs typeface="Segoe UI" panose="020B0502040204020203" pitchFamily="34" charset="0"/>
              </a:rPr>
              <a:t>Internal: control-flow nodes</a:t>
            </a:r>
          </a:p>
          <a:p>
            <a:pPr lvl="1"/>
            <a:r>
              <a:rPr lang="en-US" altLang="zh-CN" sz="1800" b="0" dirty="0">
                <a:latin typeface="Segoe UI" panose="020B0502040204020203" pitchFamily="34" charset="0"/>
                <a:cs typeface="Segoe UI" panose="020B0502040204020203" pitchFamily="34" charset="0"/>
              </a:rPr>
              <a:t>Leaf: condition/action nodes </a:t>
            </a:r>
          </a:p>
          <a:p>
            <a:pPr lvl="1"/>
            <a:r>
              <a:rPr lang="en-US" altLang="zh-CN" sz="1800" b="0" dirty="0">
                <a:latin typeface="Segoe UI" panose="020B0502040204020203" pitchFamily="34" charset="0"/>
                <a:cs typeface="Segoe UI" panose="020B0502040204020203" pitchFamily="34" charset="0"/>
              </a:rPr>
              <a:t>Returns to the parent: R={Success, Running, Failure}*</a:t>
            </a:r>
          </a:p>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Behavior Trees: a running example</a:t>
            </a:r>
          </a:p>
          <a:p>
            <a:pPr lvl="1">
              <a:lnSpc>
                <a:spcPct val="110000"/>
              </a:lnSpc>
              <a:buFont typeface="Wingdings" panose="05000000000000000000" pitchFamily="2" charset="2"/>
              <a:buChar char="n"/>
            </a:pPr>
            <a:r>
              <a:rPr lang="en-US" altLang="zh-CN" sz="2000" dirty="0">
                <a:latin typeface="Segoe UI" panose="020B0502040204020203" pitchFamily="34" charset="0"/>
                <a:cs typeface="Segoe UI" panose="020B0502040204020203" pitchFamily="34" charset="0"/>
              </a:rPr>
              <a:t> Robot entering a room</a:t>
            </a:r>
          </a:p>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3" name="圆角矩形 8">
            <a:extLst>
              <a:ext uri="{FF2B5EF4-FFF2-40B4-BE49-F238E27FC236}">
                <a16:creationId xmlns:a16="http://schemas.microsoft.com/office/drawing/2014/main" id="{481A3841-8D08-1C2D-E88F-FCC622CAEE9B}"/>
              </a:ext>
            </a:extLst>
          </p:cNvPr>
          <p:cNvSpPr/>
          <p:nvPr/>
        </p:nvSpPr>
        <p:spPr>
          <a:xfrm>
            <a:off x="6640160" y="2084669"/>
            <a:ext cx="5463758" cy="982141"/>
          </a:xfrm>
          <a:prstGeom prst="round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5" name="文本框 10">
            <a:extLst>
              <a:ext uri="{FF2B5EF4-FFF2-40B4-BE49-F238E27FC236}">
                <a16:creationId xmlns:a16="http://schemas.microsoft.com/office/drawing/2014/main" id="{D8ED2FD3-8B65-21A7-9088-01FF3571C190}"/>
              </a:ext>
            </a:extLst>
          </p:cNvPr>
          <p:cNvSpPr txBox="1"/>
          <p:nvPr/>
        </p:nvSpPr>
        <p:spPr>
          <a:xfrm>
            <a:off x="9710674" y="2112704"/>
            <a:ext cx="1970175" cy="95410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1400" b="1" dirty="0"/>
              <a:t>Fallback nodes</a:t>
            </a:r>
          </a:p>
          <a:p>
            <a:r>
              <a:rPr lang="en-US" altLang="zh-CN" sz="1400" dirty="0"/>
              <a:t>S: One child succeeds</a:t>
            </a:r>
          </a:p>
          <a:p>
            <a:r>
              <a:rPr lang="en-US" altLang="zh-CN" sz="1400" dirty="0"/>
              <a:t>F:  All children fail</a:t>
            </a:r>
          </a:p>
          <a:p>
            <a:r>
              <a:rPr lang="en-US" altLang="zh-CN" sz="1400" dirty="0"/>
              <a:t>R: Others</a:t>
            </a:r>
            <a:endParaRPr lang="zh-CN" altLang="en-US" sz="1400" dirty="0"/>
          </a:p>
        </p:txBody>
      </p:sp>
      <p:sp>
        <p:nvSpPr>
          <p:cNvPr id="13" name="文本框 12">
            <a:extLst>
              <a:ext uri="{FF2B5EF4-FFF2-40B4-BE49-F238E27FC236}">
                <a16:creationId xmlns:a16="http://schemas.microsoft.com/office/drawing/2014/main" id="{B190580D-9096-EB20-23BB-D69A7C46C6F6}"/>
              </a:ext>
            </a:extLst>
          </p:cNvPr>
          <p:cNvSpPr txBox="1"/>
          <p:nvPr/>
        </p:nvSpPr>
        <p:spPr>
          <a:xfrm>
            <a:off x="6862743" y="2112705"/>
            <a:ext cx="2194443" cy="95410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1400" b="1" dirty="0"/>
              <a:t>Sequence nodes</a:t>
            </a:r>
          </a:p>
          <a:p>
            <a:r>
              <a:rPr lang="en-US" altLang="zh-CN" sz="1400" dirty="0"/>
              <a:t>S: All children Succeed</a:t>
            </a:r>
          </a:p>
          <a:p>
            <a:r>
              <a:rPr lang="en-US" altLang="zh-CN" sz="1400" dirty="0"/>
              <a:t>F: One child Fails</a:t>
            </a:r>
          </a:p>
          <a:p>
            <a:r>
              <a:rPr lang="en-US" altLang="zh-CN" sz="1400" dirty="0"/>
              <a:t>R: Others</a:t>
            </a:r>
            <a:endParaRPr lang="zh-CN" altLang="en-US" sz="1400" dirty="0"/>
          </a:p>
        </p:txBody>
      </p:sp>
      <p:grpSp>
        <p:nvGrpSpPr>
          <p:cNvPr id="41" name="组合 40">
            <a:extLst>
              <a:ext uri="{FF2B5EF4-FFF2-40B4-BE49-F238E27FC236}">
                <a16:creationId xmlns:a16="http://schemas.microsoft.com/office/drawing/2014/main" id="{79D17B37-D4F6-7A36-47A7-535506186B05}"/>
              </a:ext>
            </a:extLst>
          </p:cNvPr>
          <p:cNvGrpSpPr/>
          <p:nvPr/>
        </p:nvGrpSpPr>
        <p:grpSpPr>
          <a:xfrm>
            <a:off x="6807438" y="3178572"/>
            <a:ext cx="5227405" cy="307778"/>
            <a:chOff x="6978214" y="3318933"/>
            <a:chExt cx="5227405" cy="307778"/>
          </a:xfrm>
        </p:grpSpPr>
        <p:sp>
          <p:nvSpPr>
            <p:cNvPr id="4" name="圆角矩形 14">
              <a:extLst>
                <a:ext uri="{FF2B5EF4-FFF2-40B4-BE49-F238E27FC236}">
                  <a16:creationId xmlns:a16="http://schemas.microsoft.com/office/drawing/2014/main" id="{5C708A9B-0D1C-6C60-3189-3FC906BBC57F}"/>
                </a:ext>
              </a:extLst>
            </p:cNvPr>
            <p:cNvSpPr/>
            <p:nvPr/>
          </p:nvSpPr>
          <p:spPr>
            <a:xfrm>
              <a:off x="6978214" y="3318934"/>
              <a:ext cx="5213786" cy="30777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endParaRPr lang="zh-CN" altLang="en-US"/>
            </a:p>
          </p:txBody>
        </p:sp>
        <p:sp>
          <p:nvSpPr>
            <p:cNvPr id="17" name="文本框 13">
              <a:extLst>
                <a:ext uri="{FF2B5EF4-FFF2-40B4-BE49-F238E27FC236}">
                  <a16:creationId xmlns:a16="http://schemas.microsoft.com/office/drawing/2014/main" id="{59750548-80B3-A664-0F4D-1C49B63C42B3}"/>
                </a:ext>
              </a:extLst>
            </p:cNvPr>
            <p:cNvSpPr txBox="1"/>
            <p:nvPr/>
          </p:nvSpPr>
          <p:spPr>
            <a:xfrm>
              <a:off x="7050363" y="3318933"/>
              <a:ext cx="5155256"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Other control-flow nodes: Parallel nodes and decorator nodes.</a:t>
              </a:r>
            </a:p>
          </p:txBody>
        </p:sp>
      </p:grpSp>
      <p:pic>
        <p:nvPicPr>
          <p:cNvPr id="24" name="图片 23">
            <a:extLst>
              <a:ext uri="{FF2B5EF4-FFF2-40B4-BE49-F238E27FC236}">
                <a16:creationId xmlns:a16="http://schemas.microsoft.com/office/drawing/2014/main" id="{5391F57C-CAE7-6D4D-9BB7-DF5A553CBD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8439" y="1045192"/>
            <a:ext cx="2625479" cy="936104"/>
          </a:xfrm>
          <a:prstGeom prst="rect">
            <a:avLst/>
          </a:prstGeom>
        </p:spPr>
      </p:pic>
      <p:pic>
        <p:nvPicPr>
          <p:cNvPr id="25" name="图片 24">
            <a:extLst>
              <a:ext uri="{FF2B5EF4-FFF2-40B4-BE49-F238E27FC236}">
                <a16:creationId xmlns:a16="http://schemas.microsoft.com/office/drawing/2014/main" id="{B33D60AF-9815-247B-160F-ED30B343A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0160" y="1045192"/>
            <a:ext cx="2512442" cy="908069"/>
          </a:xfrm>
          <a:prstGeom prst="rect">
            <a:avLst/>
          </a:prstGeom>
        </p:spPr>
      </p:pic>
      <p:sp>
        <p:nvSpPr>
          <p:cNvPr id="34" name="文本框 11">
            <a:extLst>
              <a:ext uri="{FF2B5EF4-FFF2-40B4-BE49-F238E27FC236}">
                <a16:creationId xmlns:a16="http://schemas.microsoft.com/office/drawing/2014/main" id="{2B017797-DA5D-7D0F-F87E-AF303F84DA29}"/>
              </a:ext>
            </a:extLst>
          </p:cNvPr>
          <p:cNvSpPr txBox="1"/>
          <p:nvPr/>
        </p:nvSpPr>
        <p:spPr>
          <a:xfrm>
            <a:off x="222250" y="6128885"/>
            <a:ext cx="11649047"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a:t>*Condition nodes only return success or failure.</a:t>
            </a:r>
          </a:p>
          <a:p>
            <a:r>
              <a:rPr lang="en-US" altLang="zh-CN" sz="1200" dirty="0"/>
              <a:t>For more details, we refer the readers to the book </a:t>
            </a:r>
            <a:r>
              <a:rPr lang="en-US" altLang="zh-CN" sz="1200" i="1" dirty="0"/>
              <a:t>Behavior Trees in Robotics and AI: An Introduction</a:t>
            </a:r>
            <a:r>
              <a:rPr lang="en-US" altLang="zh-CN" sz="1200" dirty="0"/>
              <a:t>, Michele </a:t>
            </a:r>
            <a:r>
              <a:rPr lang="en-US" altLang="zh-CN" sz="1200" dirty="0" err="1"/>
              <a:t>Colledanchise</a:t>
            </a:r>
            <a:r>
              <a:rPr lang="en-US" altLang="zh-CN" sz="1200" dirty="0"/>
              <a:t>, </a:t>
            </a:r>
            <a:r>
              <a:rPr lang="en-US" altLang="zh-CN" sz="1200" dirty="0" err="1"/>
              <a:t>Petter</a:t>
            </a:r>
            <a:r>
              <a:rPr lang="en-US" altLang="zh-CN" sz="1200" dirty="0"/>
              <a:t> </a:t>
            </a:r>
            <a:r>
              <a:rPr lang="en-US" altLang="zh-CN" sz="1200" dirty="0" err="1"/>
              <a:t>Ögren</a:t>
            </a:r>
            <a:r>
              <a:rPr lang="en-US" altLang="zh-CN" sz="1200" dirty="0"/>
              <a:t>, CRC Press.</a:t>
            </a:r>
            <a:endParaRPr lang="zh-CN" altLang="en-US" sz="1200" dirty="0"/>
          </a:p>
        </p:txBody>
      </p:sp>
      <p:pic>
        <p:nvPicPr>
          <p:cNvPr id="37" name="图片 36">
            <a:extLst>
              <a:ext uri="{FF2B5EF4-FFF2-40B4-BE49-F238E27FC236}">
                <a16:creationId xmlns:a16="http://schemas.microsoft.com/office/drawing/2014/main" id="{DA3A8315-EEDB-1293-4E91-7AD9963C8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88" y="4312965"/>
            <a:ext cx="5004048" cy="1447296"/>
          </a:xfrm>
          <a:prstGeom prst="rect">
            <a:avLst/>
          </a:prstGeom>
        </p:spPr>
      </p:pic>
      <p:sp>
        <p:nvSpPr>
          <p:cNvPr id="40" name="文本框 39">
            <a:extLst>
              <a:ext uri="{FF2B5EF4-FFF2-40B4-BE49-F238E27FC236}">
                <a16:creationId xmlns:a16="http://schemas.microsoft.com/office/drawing/2014/main" id="{3C02AE39-BB0F-5DF9-EF1F-825A40FDB167}"/>
              </a:ext>
            </a:extLst>
          </p:cNvPr>
          <p:cNvSpPr txBox="1"/>
          <p:nvPr/>
        </p:nvSpPr>
        <p:spPr>
          <a:xfrm>
            <a:off x="4969565" y="4341872"/>
            <a:ext cx="7362908" cy="1477328"/>
          </a:xfrm>
          <a:prstGeom prst="rect">
            <a:avLst/>
          </a:prstGeom>
          <a:noFill/>
        </p:spPr>
        <p:txBody>
          <a:bodyPr wrap="square">
            <a:spAutoFit/>
          </a:bodyPr>
          <a:lstStyle/>
          <a:p>
            <a:pPr marL="457200" lvl="1" indent="0">
              <a:buNone/>
            </a:pPr>
            <a:r>
              <a:rPr lang="en-US" altLang="zh-CN" sz="1800" b="0" dirty="0">
                <a:latin typeface="Segoe UI" panose="020B0502040204020203" pitchFamily="34" charset="0"/>
                <a:cs typeface="Segoe UI" panose="020B0502040204020203" pitchFamily="34" charset="0"/>
              </a:rPr>
              <a:t> The BT can react and adapt to different run-time situations:</a:t>
            </a:r>
          </a:p>
          <a:p>
            <a:pPr marL="457200" lvl="1" indent="0">
              <a:buNone/>
            </a:pPr>
            <a:r>
              <a:rPr lang="en-US" altLang="zh-CN" sz="1800" b="0" dirty="0">
                <a:latin typeface="Segoe UI" panose="020B0502040204020203" pitchFamily="34" charset="0"/>
                <a:cs typeface="Segoe UI" panose="020B0502040204020203" pitchFamily="34" charset="0"/>
              </a:rPr>
              <a:t>                Door is open           </a:t>
            </a:r>
            <a:r>
              <a:rPr lang="en-US" altLang="zh-CN" sz="1800" b="0" dirty="0">
                <a:latin typeface="Segoe UI" panose="020B0502040204020203" pitchFamily="34" charset="0"/>
                <a:cs typeface="Segoe UI" panose="020B0502040204020203" pitchFamily="34" charset="0"/>
                <a:sym typeface="Wingdings" panose="05000000000000000000" pitchFamily="2" charset="2"/>
              </a:rPr>
              <a:t>        Directly go in</a:t>
            </a:r>
          </a:p>
          <a:p>
            <a:pPr marL="457200" lvl="1" indent="0">
              <a:buNone/>
            </a:pPr>
            <a:r>
              <a:rPr lang="en-US" altLang="zh-CN" sz="1800" b="0" dirty="0">
                <a:latin typeface="Segoe UI" panose="020B0502040204020203" pitchFamily="34" charset="0"/>
                <a:cs typeface="Segoe UI" panose="020B0502040204020203" pitchFamily="34" charset="0"/>
                <a:sym typeface="Wingdings" panose="05000000000000000000" pitchFamily="2" charset="2"/>
              </a:rPr>
              <a:t>               Door not open                Open the door</a:t>
            </a:r>
          </a:p>
          <a:p>
            <a:pPr marL="457200" lvl="1" indent="0">
              <a:buNone/>
            </a:pPr>
            <a:r>
              <a:rPr lang="en-US" altLang="zh-CN" sz="1800" b="0" dirty="0">
                <a:latin typeface="Segoe UI" panose="020B0502040204020203" pitchFamily="34" charset="0"/>
                <a:cs typeface="Segoe UI" panose="020B0502040204020203" pitchFamily="34" charset="0"/>
                <a:sym typeface="Wingdings" panose="05000000000000000000" pitchFamily="2" charset="2"/>
              </a:rPr>
              <a:t>                Opening fails                  Break the door</a:t>
            </a:r>
          </a:p>
          <a:p>
            <a:pPr marL="457200" lvl="1" indent="0">
              <a:buNone/>
            </a:pPr>
            <a:r>
              <a:rPr lang="en-US" altLang="zh-CN" sz="1800" b="0" dirty="0">
                <a:latin typeface="Segoe UI" panose="020B0502040204020203" pitchFamily="34" charset="0"/>
                <a:cs typeface="Segoe UI" panose="020B0502040204020203" pitchFamily="34" charset="0"/>
                <a:sym typeface="Wingdings" panose="05000000000000000000" pitchFamily="2" charset="2"/>
              </a:rPr>
              <a:t>        Someone helps open it      Skip breaking and go in</a:t>
            </a:r>
            <a:endParaRPr lang="en-US" altLang="zh-CN" sz="12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9782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F028-B946-0745-463E-3AB970BA0A8A}"/>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B287B58E-FC5F-A5EA-7BD4-009BD66341F5}"/>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A8889FEF-7664-A253-2B84-58BFCC0BF830}"/>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C943B863-0F5B-B9AB-BE59-3BD9C8505D0E}"/>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A704397A-9D4A-E0C8-875D-CCAEEA0F8F3A}"/>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57BE582F-042D-6F0A-77D6-8DB6A1BAB675}"/>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STRIPS-style planning states and actions</a:t>
            </a:r>
          </a:p>
          <a:p>
            <a:pPr lvl="2">
              <a:lnSpc>
                <a:spcPct val="110000"/>
              </a:lnSpc>
              <a:buFont typeface="Wingdings" panose="05000000000000000000" pitchFamily="2" charset="2"/>
              <a:buChar char="Ø"/>
            </a:pPr>
            <a:r>
              <a:rPr lang="en-US" altLang="zh-CN" sz="1800" b="0" dirty="0">
                <a:latin typeface="Segoe UI" panose="020B0502040204020203" pitchFamily="34" charset="0"/>
                <a:cs typeface="Segoe UI" panose="020B0502040204020203" pitchFamily="34" charset="0"/>
              </a:rPr>
              <a:t>An </a:t>
            </a:r>
            <a:r>
              <a:rPr lang="en-US" altLang="zh-CN" sz="1800" dirty="0">
                <a:latin typeface="Segoe UI" panose="020B0502040204020203" pitchFamily="34" charset="0"/>
                <a:cs typeface="Segoe UI" panose="020B0502040204020203" pitchFamily="34" charset="0"/>
              </a:rPr>
              <a:t>action</a:t>
            </a:r>
            <a:r>
              <a:rPr lang="en-US" altLang="zh-CN" sz="1800" b="0" dirty="0">
                <a:latin typeface="Segoe UI" panose="020B0502040204020203" pitchFamily="34" charset="0"/>
                <a:cs typeface="Segoe UI" panose="020B0502040204020203" pitchFamily="34" charset="0"/>
              </a:rPr>
              <a:t> a is a three tuple </a:t>
            </a:r>
            <a:r>
              <a:rPr lang="en-US" altLang="zh-CN" sz="1800" b="1" dirty="0">
                <a:latin typeface="Segoe UI" panose="020B0502040204020203" pitchFamily="34" charset="0"/>
                <a:cs typeface="Segoe UI" panose="020B0502040204020203" pitchFamily="34" charset="0"/>
              </a:rPr>
              <a:t>&lt;pre(a),add(a),del(a)&gt;</a:t>
            </a:r>
            <a:r>
              <a:rPr lang="en-US" altLang="zh-CN" sz="1800" b="0" dirty="0">
                <a:latin typeface="Segoe UI" panose="020B0502040204020203" pitchFamily="34" charset="0"/>
                <a:cs typeface="Segoe UI" panose="020B0502040204020203" pitchFamily="34" charset="0"/>
              </a:rPr>
              <a:t>, consisting of the precondition, add effects and delete effects of the action.</a:t>
            </a:r>
          </a:p>
          <a:p>
            <a:pPr lvl="2">
              <a:lnSpc>
                <a:spcPct val="110000"/>
              </a:lnSpc>
              <a:buFont typeface="Wingdings" panose="05000000000000000000" pitchFamily="2" charset="2"/>
              <a:buChar char="Ø"/>
            </a:pPr>
            <a:endParaRPr lang="en-US" altLang="zh-CN" sz="1800" dirty="0">
              <a:latin typeface="Segoe UI" panose="020B0502040204020203" pitchFamily="34" charset="0"/>
              <a:cs typeface="Segoe UI" panose="020B0502040204020203" pitchFamily="34" charset="0"/>
            </a:endParaRPr>
          </a:p>
          <a:p>
            <a:pPr lvl="2">
              <a:lnSpc>
                <a:spcPct val="110000"/>
              </a:lnSpc>
              <a:buFont typeface="Wingdings" panose="05000000000000000000" pitchFamily="2" charset="2"/>
              <a:buChar char="Ø"/>
            </a:pPr>
            <a:endParaRPr lang="en-US" altLang="zh-CN" sz="1800" dirty="0">
              <a:latin typeface="Segoe UI" panose="020B0502040204020203" pitchFamily="34" charset="0"/>
              <a:cs typeface="Segoe UI" panose="020B0502040204020203" pitchFamily="34" charset="0"/>
            </a:endParaRPr>
          </a:p>
          <a:p>
            <a:pPr marL="457200" lvl="1" indent="0">
              <a:lnSpc>
                <a:spcPct val="110000"/>
              </a:lnSpc>
              <a:buNone/>
            </a:pPr>
            <a:endParaRPr lang="en-US" altLang="zh-CN" sz="2200" b="0" dirty="0">
              <a:latin typeface="Segoe UI" panose="020B0502040204020203" pitchFamily="34" charset="0"/>
              <a:cs typeface="Segoe UI" panose="020B0502040204020203" pitchFamily="34" charset="0"/>
            </a:endParaRP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Input &amp; Output</a:t>
            </a:r>
          </a:p>
          <a:p>
            <a:pPr lvl="2">
              <a:lnSpc>
                <a:spcPct val="110000"/>
              </a:lnSpc>
              <a:buFont typeface="Wingdings" panose="05000000000000000000" pitchFamily="2" charset="2"/>
              <a:buChar char="Ø"/>
            </a:pPr>
            <a:r>
              <a:rPr lang="en-US" altLang="zh-CN" sz="1800" b="1" dirty="0">
                <a:latin typeface="微软雅黑" panose="020B0503020204020204" pitchFamily="34" charset="-122"/>
                <a:ea typeface="微软雅黑" panose="020B0503020204020204" pitchFamily="34" charset="-122"/>
              </a:rPr>
              <a:t>Input</a:t>
            </a:r>
            <a:r>
              <a:rPr lang="en-US" altLang="zh-CN" sz="1800" dirty="0">
                <a:latin typeface="微软雅黑" panose="020B0503020204020204" pitchFamily="34" charset="-122"/>
                <a:ea typeface="微软雅黑" panose="020B0503020204020204" pitchFamily="34" charset="-122"/>
              </a:rPr>
              <a: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b="1" dirty="0">
                <a:latin typeface="微软雅黑" panose="020B0503020204020204" pitchFamily="34" charset="-122"/>
                <a:ea typeface="微软雅黑" panose="020B0503020204020204" pitchFamily="34" charset="-122"/>
              </a:rPr>
              <a:t>Output</a:t>
            </a:r>
            <a:r>
              <a:rPr lang="en-US" altLang="zh-CN" sz="1800" dirty="0">
                <a:latin typeface="微软雅黑" panose="020B0503020204020204" pitchFamily="34" charset="-122"/>
                <a:ea typeface="微软雅黑" panose="020B0503020204020204" pitchFamily="34" charset="-122"/>
              </a:rPr>
              <a: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D310235C-39A2-D2F5-18F5-87285D034DFD}"/>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3D13ED99-634D-0B3E-4B4A-4C12F668009D}"/>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B1F39EA6-7ABD-C5B0-A661-0DAA5730B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932" y="4545472"/>
            <a:ext cx="7509402" cy="1647140"/>
          </a:xfrm>
          <a:prstGeom prst="rect">
            <a:avLst/>
          </a:prstGeom>
        </p:spPr>
      </p:pic>
      <p:pic>
        <p:nvPicPr>
          <p:cNvPr id="19" name="图片 18">
            <a:extLst>
              <a:ext uri="{FF2B5EF4-FFF2-40B4-BE49-F238E27FC236}">
                <a16:creationId xmlns:a16="http://schemas.microsoft.com/office/drawing/2014/main" id="{D1EB110B-7FB5-12EA-A214-3F2284B1E6D4}"/>
              </a:ext>
            </a:extLst>
          </p:cNvPr>
          <p:cNvPicPr>
            <a:picLocks noChangeAspect="1"/>
          </p:cNvPicPr>
          <p:nvPr/>
        </p:nvPicPr>
        <p:blipFill>
          <a:blip r:embed="rId4"/>
          <a:stretch>
            <a:fillRect/>
          </a:stretch>
        </p:blipFill>
        <p:spPr>
          <a:xfrm>
            <a:off x="2575438" y="2646531"/>
            <a:ext cx="2236038" cy="720080"/>
          </a:xfrm>
          <a:prstGeom prst="rect">
            <a:avLst/>
          </a:prstGeom>
        </p:spPr>
      </p:pic>
      <p:sp>
        <p:nvSpPr>
          <p:cNvPr id="20" name="文本框 17">
            <a:extLst>
              <a:ext uri="{FF2B5EF4-FFF2-40B4-BE49-F238E27FC236}">
                <a16:creationId xmlns:a16="http://schemas.microsoft.com/office/drawing/2014/main" id="{C9029946-3563-0495-A911-9C305A864C62}"/>
              </a:ext>
            </a:extLst>
          </p:cNvPr>
          <p:cNvSpPr txBox="1"/>
          <p:nvPr/>
        </p:nvSpPr>
        <p:spPr>
          <a:xfrm>
            <a:off x="2253296" y="3366611"/>
            <a:ext cx="2986437"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1400" dirty="0"/>
              <a:t>Properties for well-defined actions*</a:t>
            </a:r>
            <a:endParaRPr lang="zh-CN" altLang="en-US" sz="1400" dirty="0"/>
          </a:p>
        </p:txBody>
      </p:sp>
      <p:pic>
        <p:nvPicPr>
          <p:cNvPr id="21" name="图片 20">
            <a:extLst>
              <a:ext uri="{FF2B5EF4-FFF2-40B4-BE49-F238E27FC236}">
                <a16:creationId xmlns:a16="http://schemas.microsoft.com/office/drawing/2014/main" id="{CA113AE1-39BF-3B61-C243-2CC03A90FE5F}"/>
              </a:ext>
            </a:extLst>
          </p:cNvPr>
          <p:cNvPicPr>
            <a:picLocks noChangeAspect="1"/>
          </p:cNvPicPr>
          <p:nvPr/>
        </p:nvPicPr>
        <p:blipFill>
          <a:blip r:embed="rId5"/>
          <a:stretch>
            <a:fillRect/>
          </a:stretch>
        </p:blipFill>
        <p:spPr>
          <a:xfrm>
            <a:off x="5815798" y="2797021"/>
            <a:ext cx="3733800" cy="419100"/>
          </a:xfrm>
          <a:prstGeom prst="rect">
            <a:avLst/>
          </a:prstGeom>
        </p:spPr>
      </p:pic>
      <p:sp>
        <p:nvSpPr>
          <p:cNvPr id="23" name="文本框 19">
            <a:extLst>
              <a:ext uri="{FF2B5EF4-FFF2-40B4-BE49-F238E27FC236}">
                <a16:creationId xmlns:a16="http://schemas.microsoft.com/office/drawing/2014/main" id="{350E1AF1-6484-E250-1796-8E3B1F561452}"/>
              </a:ext>
            </a:extLst>
          </p:cNvPr>
          <p:cNvSpPr txBox="1"/>
          <p:nvPr/>
        </p:nvSpPr>
        <p:spPr>
          <a:xfrm>
            <a:off x="6113456" y="3366611"/>
            <a:ext cx="3158726"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1400" dirty="0"/>
              <a:t>State transition of a BT executing a*</a:t>
            </a:r>
            <a:endParaRPr lang="zh-CN" altLang="en-US" sz="1400" dirty="0"/>
          </a:p>
        </p:txBody>
      </p:sp>
    </p:spTree>
    <p:extLst>
      <p:ext uri="{BB962C8B-B14F-4D97-AF65-F5344CB8AC3E}">
        <p14:creationId xmlns:p14="http://schemas.microsoft.com/office/powerpoint/2010/main" val="333684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31CE-85BD-5319-7092-5D69204141D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C7B63423-725C-0FF0-EA92-23B4C7E22759}"/>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034355BC-0CB8-C252-2CA0-783DB9D51473}"/>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3DEFF79-869B-31CA-FA35-E6FB08541617}"/>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096B5DC-8A8C-2238-DAF8-926D860D3BC5}"/>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1B32D8B1-4F51-22E3-C1C8-2802CABA4240}"/>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Input &amp; Output</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Input: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Output: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63BDBEBD-6F92-822C-6778-65EAA0F63821}"/>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E1261586-2080-FA4B-80DA-69D4BE9A4687}"/>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19C2D48-D3E6-1E47-D474-DC23917A4201}"/>
              </a:ext>
            </a:extLst>
          </p:cNvPr>
          <p:cNvPicPr>
            <a:picLocks noChangeAspect="1"/>
          </p:cNvPicPr>
          <p:nvPr/>
        </p:nvPicPr>
        <p:blipFill>
          <a:blip r:embed="rId3"/>
          <a:stretch>
            <a:fillRect/>
          </a:stretch>
        </p:blipFill>
        <p:spPr>
          <a:xfrm>
            <a:off x="4849301" y="3550817"/>
            <a:ext cx="7106033" cy="1728000"/>
          </a:xfrm>
          <a:prstGeom prst="rect">
            <a:avLst/>
          </a:prstGeom>
        </p:spPr>
      </p:pic>
      <p:sp>
        <p:nvSpPr>
          <p:cNvPr id="9" name="文本框 7">
            <a:extLst>
              <a:ext uri="{FF2B5EF4-FFF2-40B4-BE49-F238E27FC236}">
                <a16:creationId xmlns:a16="http://schemas.microsoft.com/office/drawing/2014/main" id="{234F3399-DACE-A8DA-04DD-2B5AD5A1EB06}"/>
              </a:ext>
            </a:extLst>
          </p:cNvPr>
          <p:cNvSpPr txBox="1"/>
          <p:nvPr/>
        </p:nvSpPr>
        <p:spPr>
          <a:xfrm>
            <a:off x="1351474" y="3159918"/>
            <a:ext cx="3718173" cy="64633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buAutoNum type="arabicPeriod"/>
            </a:pPr>
            <a:r>
              <a:rPr lang="en-US" altLang="zh-CN" dirty="0">
                <a:solidFill>
                  <a:srgbClr val="FFC000"/>
                </a:solidFill>
              </a:rPr>
              <a:t> </a:t>
            </a:r>
            <a:r>
              <a:rPr lang="en-US" altLang="zh-CN" dirty="0"/>
              <a:t>Preserve condition c</a:t>
            </a:r>
          </a:p>
          <a:p>
            <a:endParaRPr lang="zh-CN" altLang="en-US" dirty="0"/>
          </a:p>
        </p:txBody>
      </p:sp>
    </p:spTree>
    <p:extLst>
      <p:ext uri="{BB962C8B-B14F-4D97-AF65-F5344CB8AC3E}">
        <p14:creationId xmlns:p14="http://schemas.microsoft.com/office/powerpoint/2010/main" val="171025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006B2-9D71-23B6-6607-F21AE6727ED8}"/>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94ED7B8A-8FB0-D25E-51C8-B7C5ECF36BAC}"/>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1516D86D-F329-DE04-9AE7-82CE7218B61B}"/>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758D2C3-885A-904D-7304-EB42BAD3C4A7}"/>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D8FA3E8-D08B-B537-E0F4-BC29CC5BA1AB}"/>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4B77D613-5269-C1A7-58CF-2D5EE1E302DA}"/>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Input &amp; Output</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Input: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Output: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2FA7EDAA-3FD7-B923-0D35-592BD7241E03}"/>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11FA8D7F-6BC3-0220-11F3-700FC1C7F59C}"/>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9" name="文本框 7">
            <a:extLst>
              <a:ext uri="{FF2B5EF4-FFF2-40B4-BE49-F238E27FC236}">
                <a16:creationId xmlns:a16="http://schemas.microsoft.com/office/drawing/2014/main" id="{A138B235-921F-07E0-2A15-93DB9B3AD116}"/>
              </a:ext>
            </a:extLst>
          </p:cNvPr>
          <p:cNvSpPr txBox="1"/>
          <p:nvPr/>
        </p:nvSpPr>
        <p:spPr>
          <a:xfrm>
            <a:off x="1351474" y="3159918"/>
            <a:ext cx="3718173" cy="12003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buAutoNum type="arabicPeriod"/>
            </a:pPr>
            <a:r>
              <a:rPr lang="en-US" altLang="zh-CN" dirty="0">
                <a:solidFill>
                  <a:srgbClr val="FFC000"/>
                </a:solidFill>
              </a:rPr>
              <a:t> </a:t>
            </a:r>
            <a:r>
              <a:rPr lang="en-US" altLang="zh-CN" dirty="0"/>
              <a:t>Preserve condition c</a:t>
            </a:r>
          </a:p>
          <a:p>
            <a:pPr marL="342900" indent="-342900">
              <a:buFontTx/>
              <a:buAutoNum type="arabicPeriod"/>
            </a:pPr>
            <a:r>
              <a:rPr lang="en-US" altLang="zh-CN" dirty="0">
                <a:solidFill>
                  <a:srgbClr val="92D050"/>
                </a:solidFill>
              </a:rPr>
              <a:t> </a:t>
            </a:r>
            <a:r>
              <a:rPr lang="en-US" altLang="zh-CN" dirty="0"/>
              <a:t>Select actions</a:t>
            </a:r>
          </a:p>
          <a:p>
            <a:pPr marL="342900" indent="-342900">
              <a:buAutoNum type="arabicPeriod"/>
            </a:pPr>
            <a:endParaRPr lang="en-US" altLang="zh-CN" dirty="0"/>
          </a:p>
          <a:p>
            <a:endParaRPr lang="zh-CN" altLang="en-US" dirty="0"/>
          </a:p>
        </p:txBody>
      </p:sp>
      <p:pic>
        <p:nvPicPr>
          <p:cNvPr id="12" name="图片 11">
            <a:extLst>
              <a:ext uri="{FF2B5EF4-FFF2-40B4-BE49-F238E27FC236}">
                <a16:creationId xmlns:a16="http://schemas.microsoft.com/office/drawing/2014/main" id="{4AE85B02-608E-037D-EBEC-4211093296BE}"/>
              </a:ext>
            </a:extLst>
          </p:cNvPr>
          <p:cNvPicPr>
            <a:picLocks noChangeAspect="1"/>
          </p:cNvPicPr>
          <p:nvPr/>
        </p:nvPicPr>
        <p:blipFill>
          <a:blip r:embed="rId3"/>
          <a:stretch>
            <a:fillRect/>
          </a:stretch>
        </p:blipFill>
        <p:spPr>
          <a:xfrm>
            <a:off x="4849300" y="3546524"/>
            <a:ext cx="7106033" cy="1728000"/>
          </a:xfrm>
          <a:prstGeom prst="rect">
            <a:avLst/>
          </a:prstGeom>
        </p:spPr>
      </p:pic>
    </p:spTree>
    <p:extLst>
      <p:ext uri="{BB962C8B-B14F-4D97-AF65-F5344CB8AC3E}">
        <p14:creationId xmlns:p14="http://schemas.microsoft.com/office/powerpoint/2010/main" val="328129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935DB-0509-B257-CFCA-9DCF45FBA458}"/>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91549132-A39A-F95E-DECB-126AEC2A4F23}"/>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A9C3AF6D-B908-52E2-D02C-3206D18914A8}"/>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ACCFC61-D022-4183-BA6E-4711714690A3}"/>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8CB7C8A-B8E1-BAFA-0398-9802B5264ADC}"/>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009E0185-F45D-3E54-7538-0DF66B26E67A}"/>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Input &amp; Output</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Input: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Output: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56C55200-CF98-6A0B-279D-DCB8C7A15ACE}"/>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E1D6E868-AFAC-FB11-1876-6BE955218668}"/>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9" name="文本框 7">
            <a:extLst>
              <a:ext uri="{FF2B5EF4-FFF2-40B4-BE49-F238E27FC236}">
                <a16:creationId xmlns:a16="http://schemas.microsoft.com/office/drawing/2014/main" id="{376E6331-DC21-9679-D2E5-CF1F41F8E601}"/>
              </a:ext>
            </a:extLst>
          </p:cNvPr>
          <p:cNvSpPr txBox="1"/>
          <p:nvPr/>
        </p:nvSpPr>
        <p:spPr>
          <a:xfrm>
            <a:off x="1351474" y="3159918"/>
            <a:ext cx="3718173" cy="147732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buAutoNum type="arabicPeriod"/>
            </a:pPr>
            <a:r>
              <a:rPr lang="en-US" altLang="zh-CN" dirty="0">
                <a:solidFill>
                  <a:srgbClr val="FFC000"/>
                </a:solidFill>
              </a:rPr>
              <a:t> </a:t>
            </a:r>
            <a:r>
              <a:rPr lang="en-US" altLang="zh-CN" dirty="0"/>
              <a:t>Preserve condition c</a:t>
            </a:r>
          </a:p>
          <a:p>
            <a:pPr marL="342900" indent="-342900">
              <a:buFontTx/>
              <a:buAutoNum type="arabicPeriod"/>
            </a:pPr>
            <a:r>
              <a:rPr lang="en-US" altLang="zh-CN" dirty="0">
                <a:solidFill>
                  <a:srgbClr val="92D050"/>
                </a:solidFill>
              </a:rPr>
              <a:t> </a:t>
            </a:r>
            <a:r>
              <a:rPr lang="en-US" altLang="zh-CN" dirty="0"/>
              <a:t>Select actions</a:t>
            </a:r>
          </a:p>
          <a:p>
            <a:pPr marL="342900" indent="-342900">
              <a:buFontTx/>
              <a:buAutoNum type="arabicPeriod"/>
            </a:pPr>
            <a:r>
              <a:rPr lang="en-US" altLang="zh-CN" dirty="0">
                <a:solidFill>
                  <a:srgbClr val="00B0F0"/>
                </a:solidFill>
              </a:rPr>
              <a:t> </a:t>
            </a:r>
            <a:r>
              <a:rPr lang="en-US" altLang="zh-CN" dirty="0"/>
              <a:t>Construct sequence structures</a:t>
            </a:r>
          </a:p>
          <a:p>
            <a:pPr marL="342900" indent="-342900">
              <a:buAutoNum type="arabicPeriod"/>
            </a:pPr>
            <a:endParaRPr lang="en-US" altLang="zh-CN" dirty="0"/>
          </a:p>
          <a:p>
            <a:endParaRPr lang="zh-CN" altLang="en-US" dirty="0"/>
          </a:p>
        </p:txBody>
      </p:sp>
      <p:pic>
        <p:nvPicPr>
          <p:cNvPr id="4" name="图片 3">
            <a:extLst>
              <a:ext uri="{FF2B5EF4-FFF2-40B4-BE49-F238E27FC236}">
                <a16:creationId xmlns:a16="http://schemas.microsoft.com/office/drawing/2014/main" id="{31FF8D20-CA79-FC5D-BD93-927DF0433E3F}"/>
              </a:ext>
            </a:extLst>
          </p:cNvPr>
          <p:cNvPicPr>
            <a:picLocks noChangeAspect="1"/>
          </p:cNvPicPr>
          <p:nvPr/>
        </p:nvPicPr>
        <p:blipFill>
          <a:blip r:embed="rId3"/>
          <a:stretch>
            <a:fillRect/>
          </a:stretch>
        </p:blipFill>
        <p:spPr>
          <a:xfrm>
            <a:off x="4849300" y="3549212"/>
            <a:ext cx="7106033" cy="1728000"/>
          </a:xfrm>
          <a:prstGeom prst="rect">
            <a:avLst/>
          </a:prstGeom>
        </p:spPr>
      </p:pic>
    </p:spTree>
    <p:extLst>
      <p:ext uri="{BB962C8B-B14F-4D97-AF65-F5344CB8AC3E}">
        <p14:creationId xmlns:p14="http://schemas.microsoft.com/office/powerpoint/2010/main" val="385028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52D8-0D17-6BD1-696C-9470CC040180}"/>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D0FF4F59-F349-78E4-FA4F-BB10DA537D89}"/>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A4C8F226-F3ED-F8C8-59F6-E990FE7EEBB6}"/>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58DB440-3D29-57B4-27E6-B425B9BF2EE3}"/>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294B77C-2DA5-4C17-DE27-BD580654256E}"/>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8D5D5843-5012-64AF-712E-4EBE231B3484}"/>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Input &amp; Output</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Input: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Output: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D522FCAD-A6C7-3ECB-64AD-9DD61A12D2EC}"/>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A067061E-EF7F-FCAE-A54B-2A33703A6819}"/>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9" name="文本框 7">
            <a:extLst>
              <a:ext uri="{FF2B5EF4-FFF2-40B4-BE49-F238E27FC236}">
                <a16:creationId xmlns:a16="http://schemas.microsoft.com/office/drawing/2014/main" id="{19C4C4D7-D539-BC1A-B879-520CA7D7BCD5}"/>
              </a:ext>
            </a:extLst>
          </p:cNvPr>
          <p:cNvSpPr txBox="1"/>
          <p:nvPr/>
        </p:nvSpPr>
        <p:spPr>
          <a:xfrm>
            <a:off x="1351474" y="3159918"/>
            <a:ext cx="3718173" cy="203132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buAutoNum type="arabicPeriod"/>
            </a:pPr>
            <a:r>
              <a:rPr lang="en-US" altLang="zh-CN" dirty="0">
                <a:solidFill>
                  <a:srgbClr val="FFC000"/>
                </a:solidFill>
              </a:rPr>
              <a:t> </a:t>
            </a:r>
            <a:r>
              <a:rPr lang="en-US" altLang="zh-CN" dirty="0"/>
              <a:t>Preserve condition c</a:t>
            </a:r>
          </a:p>
          <a:p>
            <a:pPr marL="342900" indent="-342900">
              <a:buFontTx/>
              <a:buAutoNum type="arabicPeriod"/>
            </a:pPr>
            <a:r>
              <a:rPr lang="en-US" altLang="zh-CN" dirty="0">
                <a:solidFill>
                  <a:srgbClr val="92D050"/>
                </a:solidFill>
              </a:rPr>
              <a:t> </a:t>
            </a:r>
            <a:r>
              <a:rPr lang="en-US" altLang="zh-CN" dirty="0"/>
              <a:t>Select actions</a:t>
            </a:r>
          </a:p>
          <a:p>
            <a:pPr marL="342900" indent="-342900">
              <a:buFontTx/>
              <a:buAutoNum type="arabicPeriod"/>
            </a:pPr>
            <a:r>
              <a:rPr lang="en-US" altLang="zh-CN" dirty="0">
                <a:solidFill>
                  <a:srgbClr val="00B0F0"/>
                </a:solidFill>
              </a:rPr>
              <a:t> </a:t>
            </a:r>
            <a:r>
              <a:rPr lang="en-US" altLang="zh-CN" dirty="0"/>
              <a:t>Construct sequence structures</a:t>
            </a:r>
          </a:p>
          <a:p>
            <a:pPr marL="342900" indent="-342900">
              <a:buFontTx/>
              <a:buAutoNum type="arabicPeriod"/>
            </a:pPr>
            <a:r>
              <a:rPr lang="en-US" altLang="zh-CN" dirty="0">
                <a:solidFill>
                  <a:srgbClr val="0000FF"/>
                </a:solidFill>
              </a:rPr>
              <a:t> </a:t>
            </a:r>
            <a:r>
              <a:rPr lang="en-US" altLang="zh-CN" dirty="0"/>
              <a:t>Link to the top fallback node</a:t>
            </a:r>
            <a:endParaRPr lang="zh-CN" altLang="en-US" dirty="0"/>
          </a:p>
          <a:p>
            <a:pPr marL="342900" indent="-342900">
              <a:buFontTx/>
              <a:buAutoNum type="arabicPeriod"/>
            </a:pPr>
            <a:endParaRPr lang="en-US" altLang="zh-CN" dirty="0"/>
          </a:p>
          <a:p>
            <a:pPr marL="342900" indent="-342900">
              <a:buAutoNum type="arabicPeriod"/>
            </a:pPr>
            <a:endParaRPr lang="en-US" altLang="zh-CN" dirty="0"/>
          </a:p>
          <a:p>
            <a:endParaRPr lang="zh-CN" altLang="en-US" dirty="0"/>
          </a:p>
        </p:txBody>
      </p:sp>
      <p:pic>
        <p:nvPicPr>
          <p:cNvPr id="11" name="图片 10">
            <a:extLst>
              <a:ext uri="{FF2B5EF4-FFF2-40B4-BE49-F238E27FC236}">
                <a16:creationId xmlns:a16="http://schemas.microsoft.com/office/drawing/2014/main" id="{18F29BC0-10E0-8ACC-8326-EFA9F566F435}"/>
              </a:ext>
            </a:extLst>
          </p:cNvPr>
          <p:cNvPicPr>
            <a:picLocks noChangeAspect="1"/>
          </p:cNvPicPr>
          <p:nvPr/>
        </p:nvPicPr>
        <p:blipFill>
          <a:blip r:embed="rId3"/>
          <a:stretch>
            <a:fillRect/>
          </a:stretch>
        </p:blipFill>
        <p:spPr>
          <a:xfrm>
            <a:off x="4849299" y="3549212"/>
            <a:ext cx="7106035" cy="1728000"/>
          </a:xfrm>
          <a:prstGeom prst="rect">
            <a:avLst/>
          </a:prstGeom>
        </p:spPr>
      </p:pic>
    </p:spTree>
    <p:extLst>
      <p:ext uri="{BB962C8B-B14F-4D97-AF65-F5344CB8AC3E}">
        <p14:creationId xmlns:p14="http://schemas.microsoft.com/office/powerpoint/2010/main" val="370176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495B-862F-727F-E83C-0C2F7BA82CD6}"/>
            </a:ext>
          </a:extLst>
        </p:cNvPr>
        <p:cNvGrpSpPr/>
        <p:nvPr/>
      </p:nvGrpSpPr>
      <p:grpSpPr>
        <a:xfrm>
          <a:off x="0" y="0"/>
          <a:ext cx="0" cy="0"/>
          <a:chOff x="0" y="0"/>
          <a:chExt cx="0" cy="0"/>
        </a:xfrm>
      </p:grpSpPr>
      <p:sp>
        <p:nvSpPr>
          <p:cNvPr id="7" name="文本占位符 6">
            <a:extLst>
              <a:ext uri="{FF2B5EF4-FFF2-40B4-BE49-F238E27FC236}">
                <a16:creationId xmlns:a16="http://schemas.microsoft.com/office/drawing/2014/main" id="{B5CF3CF3-1CA0-FE5D-763F-CF9154AB173A}"/>
              </a:ext>
            </a:extLst>
          </p:cNvPr>
          <p:cNvSpPr>
            <a:spLocks noGrp="1"/>
          </p:cNvSpPr>
          <p:nvPr>
            <p:ph type="body" sz="quarter" idx="15"/>
          </p:nvPr>
        </p:nvSpPr>
        <p:spPr>
          <a:xfrm>
            <a:off x="11100027" y="6658281"/>
            <a:ext cx="1105592" cy="199719"/>
          </a:xfrm>
        </p:spPr>
        <p:txBody>
          <a:bodyPr>
            <a:normAutofit fontScale="97500" lnSpcReduction="10000"/>
          </a:bodyPr>
          <a:lstStyle/>
          <a:p>
            <a:endParaRPr lang="zh-CN" altLang="en-US"/>
          </a:p>
        </p:txBody>
      </p:sp>
      <p:sp>
        <p:nvSpPr>
          <p:cNvPr id="10" name="文本框 9">
            <a:extLst>
              <a:ext uri="{FF2B5EF4-FFF2-40B4-BE49-F238E27FC236}">
                <a16:creationId xmlns:a16="http://schemas.microsoft.com/office/drawing/2014/main" id="{D0E08FF5-F900-41FA-008F-BE8A9C8BD674}"/>
              </a:ext>
            </a:extLst>
          </p:cNvPr>
          <p:cNvSpPr txBox="1"/>
          <p:nvPr/>
        </p:nvSpPr>
        <p:spPr>
          <a:xfrm>
            <a:off x="513079" y="408305"/>
            <a:ext cx="6742853" cy="523220"/>
          </a:xfrm>
          <a:prstGeom prst="rect">
            <a:avLst/>
          </a:prstGeom>
          <a:noFill/>
        </p:spPr>
        <p:txBody>
          <a:bodyPr wrap="square" rtlCol="0">
            <a:spAutoFit/>
          </a:bodyPr>
          <a:lstStyle/>
          <a:p>
            <a:r>
              <a:rPr lang="en-US" altLang="zh-CN" sz="2800" b="1" dirty="0">
                <a:solidFill>
                  <a:srgbClr val="005744"/>
                </a:solidFill>
                <a:latin typeface="微软雅黑" panose="020B0503020204020204" pitchFamily="34" charset="-122"/>
                <a:ea typeface="微软雅黑" panose="020B0503020204020204" pitchFamily="34" charset="-122"/>
              </a:rPr>
              <a:t>Background</a:t>
            </a:r>
            <a:endParaRPr lang="zh-CN" altLang="en-US" sz="2800" b="1" dirty="0">
              <a:solidFill>
                <a:srgbClr val="005744"/>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684E3F9-4BF4-3212-138E-8A753F00285A}"/>
              </a:ext>
            </a:extLst>
          </p:cNvPr>
          <p:cNvSpPr/>
          <p:nvPr/>
        </p:nvSpPr>
        <p:spPr>
          <a:xfrm>
            <a:off x="625188" y="915477"/>
            <a:ext cx="360000" cy="46800"/>
          </a:xfrm>
          <a:prstGeom prst="rect">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545BA80-BC15-C33F-E29D-5AF5AEF33B60}"/>
              </a:ext>
            </a:extLst>
          </p:cNvPr>
          <p:cNvSpPr txBox="1"/>
          <p:nvPr/>
        </p:nvSpPr>
        <p:spPr>
          <a:xfrm>
            <a:off x="527495" y="242091"/>
            <a:ext cx="4224932" cy="276999"/>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en-US" altLang="zh-CN" sz="12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RETURN ON INVESTMENT</a:t>
            </a:r>
          </a:p>
        </p:txBody>
      </p:sp>
      <p:sp>
        <p:nvSpPr>
          <p:cNvPr id="8" name="内容占位符 1">
            <a:extLst>
              <a:ext uri="{FF2B5EF4-FFF2-40B4-BE49-F238E27FC236}">
                <a16:creationId xmlns:a16="http://schemas.microsoft.com/office/drawing/2014/main" id="{3C81676B-846B-7A86-FA4A-F842308625ED}"/>
              </a:ext>
            </a:extLst>
          </p:cNvPr>
          <p:cNvSpPr txBox="1">
            <a:spLocks/>
          </p:cNvSpPr>
          <p:nvPr/>
        </p:nvSpPr>
        <p:spPr>
          <a:xfrm>
            <a:off x="513079" y="10977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BT Expansion</a:t>
            </a:r>
            <a:r>
              <a:rPr lang="en-US" altLang="zh-CN" sz="2000" baseline="30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a:t>
            </a:r>
            <a:r>
              <a:rPr lang="en-US" altLang="zh-CN" sz="2000" baseline="30000" dirty="0">
                <a:latin typeface="微软雅黑" panose="020B0503020204020204" pitchFamily="34" charset="-122"/>
                <a:ea typeface="微软雅黑" panose="020B0503020204020204" pitchFamily="34" charset="-122"/>
              </a:rPr>
              <a:t>  </a:t>
            </a:r>
            <a:r>
              <a:rPr lang="en-US" altLang="zh-CN" sz="2000" b="0" dirty="0">
                <a:latin typeface="Segoe UI" panose="020B0502040204020203" pitchFamily="34" charset="0"/>
                <a:cs typeface="Segoe UI" panose="020B0502040204020203" pitchFamily="34" charset="0"/>
              </a:rPr>
              <a:t>A sound and complete algorithm for single-robot BT planning</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Input &amp; Output</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Input: </a:t>
            </a:r>
            <a:r>
              <a:rPr lang="en-US" altLang="zh-CN" sz="1800" i="1" dirty="0">
                <a:latin typeface="Segoe UI" panose="020B0502040204020203" pitchFamily="34" charset="0"/>
                <a:cs typeface="Segoe UI" panose="020B0502040204020203" pitchFamily="34" charset="0"/>
              </a:rPr>
              <a:t>Goal</a:t>
            </a:r>
            <a:r>
              <a:rPr lang="en-US" altLang="zh-CN" sz="1800" dirty="0">
                <a:latin typeface="Segoe UI" panose="020B0502040204020203" pitchFamily="34" charset="0"/>
                <a:cs typeface="Segoe UI" panose="020B0502040204020203" pitchFamily="34" charset="0"/>
              </a:rPr>
              <a:t>, </a:t>
            </a:r>
            <a:r>
              <a:rPr lang="en-US" altLang="zh-CN" sz="1800" i="1" dirty="0">
                <a:latin typeface="Segoe UI" panose="020B0502040204020203" pitchFamily="34" charset="0"/>
                <a:cs typeface="Segoe UI" panose="020B0502040204020203" pitchFamily="34" charset="0"/>
              </a:rPr>
              <a:t>Initial State</a:t>
            </a:r>
            <a:r>
              <a:rPr lang="en-US" altLang="zh-CN" sz="1800" dirty="0">
                <a:latin typeface="Segoe UI" panose="020B0502040204020203" pitchFamily="34" charset="0"/>
                <a:cs typeface="Segoe UI" panose="020B0502040204020203" pitchFamily="34" charset="0"/>
              </a:rPr>
              <a:t>, </a:t>
            </a:r>
            <a:r>
              <a:rPr lang="en-US" altLang="zh-CN" sz="1800" b="0" i="1" dirty="0">
                <a:latin typeface="Segoe UI" panose="020B0502040204020203" pitchFamily="34" charset="0"/>
                <a:cs typeface="Segoe UI" panose="020B0502040204020203" pitchFamily="34" charset="0"/>
              </a:rPr>
              <a:t>the finite set of actions</a:t>
            </a:r>
          </a:p>
          <a:p>
            <a:pPr lvl="2">
              <a:lnSpc>
                <a:spcPct val="110000"/>
              </a:lnSpc>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Output: </a:t>
            </a:r>
            <a:r>
              <a:rPr lang="en-US" altLang="zh-CN" sz="1800" i="1" dirty="0">
                <a:latin typeface="Segoe UI" panose="020B0502040204020203" pitchFamily="34" charset="0"/>
                <a:cs typeface="Segoe UI" panose="020B0502040204020203" pitchFamily="34" charset="0"/>
              </a:rPr>
              <a:t>Goal-Oriented BT</a:t>
            </a:r>
          </a:p>
          <a:p>
            <a:pPr lvl="1">
              <a:lnSpc>
                <a:spcPct val="110000"/>
              </a:lnSpc>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 The one-step expansion -&gt; BT Expansion</a:t>
            </a:r>
          </a:p>
          <a:p>
            <a:pPr lvl="1">
              <a:lnSpc>
                <a:spcPct val="110000"/>
              </a:lnSpc>
              <a:buFont typeface="Wingdings" panose="05000000000000000000" pitchFamily="2" charset="2"/>
              <a:buChar char="n"/>
            </a:pPr>
            <a:endParaRPr lang="en-US" altLang="zh-CN" sz="2200" dirty="0">
              <a:latin typeface="Segoe UI" panose="020B0502040204020203" pitchFamily="34" charset="0"/>
              <a:cs typeface="Segoe UI" panose="020B0502040204020203" pitchFamily="34" charset="0"/>
            </a:endParaRPr>
          </a:p>
        </p:txBody>
      </p:sp>
      <p:sp>
        <p:nvSpPr>
          <p:cNvPr id="2" name="文本框 9">
            <a:extLst>
              <a:ext uri="{FF2B5EF4-FFF2-40B4-BE49-F238E27FC236}">
                <a16:creationId xmlns:a16="http://schemas.microsoft.com/office/drawing/2014/main" id="{B5D64A49-EC8B-C504-0021-FD50E4254A79}"/>
              </a:ext>
            </a:extLst>
          </p:cNvPr>
          <p:cNvSpPr txBox="1"/>
          <p:nvPr/>
        </p:nvSpPr>
        <p:spPr>
          <a:xfrm>
            <a:off x="129949" y="6362360"/>
            <a:ext cx="12379821"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222222"/>
                </a:solidFill>
                <a:highlight>
                  <a:srgbClr val="FFFFFF"/>
                </a:highlight>
                <a:latin typeface="Arial" panose="020B0604020202020204" pitchFamily="34" charset="0"/>
              </a:rPr>
              <a:t>[1] </a:t>
            </a:r>
            <a:r>
              <a:rPr lang="en-US" altLang="zh-CN" sz="1200" b="0" i="0" dirty="0">
                <a:solidFill>
                  <a:srgbClr val="222222"/>
                </a:solidFill>
                <a:effectLst/>
                <a:highlight>
                  <a:srgbClr val="FFFFFF"/>
                </a:highlight>
                <a:latin typeface="Arial" panose="020B0604020202020204" pitchFamily="34" charset="0"/>
              </a:rPr>
              <a:t>Cai Z, Li M, Huang W, et al. BT expansion: a sound and complete algorithm for behavior planning of intelligent robots with behavior trees[C] AAAI. 2021.</a:t>
            </a:r>
            <a:endParaRPr lang="zh-CN" altLang="en-US" sz="1200" dirty="0"/>
          </a:p>
        </p:txBody>
      </p:sp>
      <p:sp>
        <p:nvSpPr>
          <p:cNvPr id="6" name="内容占位符 1">
            <a:extLst>
              <a:ext uri="{FF2B5EF4-FFF2-40B4-BE49-F238E27FC236}">
                <a16:creationId xmlns:a16="http://schemas.microsoft.com/office/drawing/2014/main" id="{25310FEC-4189-84E4-2785-3DBC941EDBFD}"/>
              </a:ext>
            </a:extLst>
          </p:cNvPr>
          <p:cNvSpPr txBox="1">
            <a:spLocks/>
          </p:cNvSpPr>
          <p:nvPr/>
        </p:nvSpPr>
        <p:spPr>
          <a:xfrm>
            <a:off x="665479" y="1250139"/>
            <a:ext cx="11442255" cy="5612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9" name="文本框 7">
            <a:extLst>
              <a:ext uri="{FF2B5EF4-FFF2-40B4-BE49-F238E27FC236}">
                <a16:creationId xmlns:a16="http://schemas.microsoft.com/office/drawing/2014/main" id="{3AD94FD4-5FE5-23BF-4D2D-745F4DAE391B}"/>
              </a:ext>
            </a:extLst>
          </p:cNvPr>
          <p:cNvSpPr txBox="1"/>
          <p:nvPr/>
        </p:nvSpPr>
        <p:spPr>
          <a:xfrm>
            <a:off x="1351474" y="3159918"/>
            <a:ext cx="3718173" cy="286232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buAutoNum type="arabicPeriod"/>
            </a:pPr>
            <a:r>
              <a:rPr lang="en-US" altLang="zh-CN" dirty="0">
                <a:solidFill>
                  <a:srgbClr val="FFC000"/>
                </a:solidFill>
              </a:rPr>
              <a:t> </a:t>
            </a:r>
            <a:r>
              <a:rPr lang="en-US" altLang="zh-CN" dirty="0"/>
              <a:t>Preserve condition c</a:t>
            </a:r>
          </a:p>
          <a:p>
            <a:pPr marL="342900" indent="-342900">
              <a:buFontTx/>
              <a:buAutoNum type="arabicPeriod"/>
            </a:pPr>
            <a:r>
              <a:rPr lang="en-US" altLang="zh-CN" dirty="0">
                <a:solidFill>
                  <a:srgbClr val="92D050"/>
                </a:solidFill>
              </a:rPr>
              <a:t> </a:t>
            </a:r>
            <a:r>
              <a:rPr lang="en-US" altLang="zh-CN" dirty="0"/>
              <a:t>Select actions</a:t>
            </a:r>
          </a:p>
          <a:p>
            <a:pPr marL="342900" indent="-342900">
              <a:buFontTx/>
              <a:buAutoNum type="arabicPeriod"/>
            </a:pPr>
            <a:r>
              <a:rPr lang="en-US" altLang="zh-CN" dirty="0">
                <a:solidFill>
                  <a:srgbClr val="00B0F0"/>
                </a:solidFill>
              </a:rPr>
              <a:t> </a:t>
            </a:r>
            <a:r>
              <a:rPr lang="en-US" altLang="zh-CN" dirty="0"/>
              <a:t>Construct sequence structures</a:t>
            </a:r>
          </a:p>
          <a:p>
            <a:pPr marL="342900" indent="-342900">
              <a:buFontTx/>
              <a:buAutoNum type="arabicPeriod"/>
            </a:pPr>
            <a:r>
              <a:rPr lang="en-US" altLang="zh-CN" dirty="0">
                <a:solidFill>
                  <a:srgbClr val="0000FF"/>
                </a:solidFill>
              </a:rPr>
              <a:t> </a:t>
            </a:r>
            <a:r>
              <a:rPr lang="en-US" altLang="zh-CN" dirty="0"/>
              <a:t>Link to the top fallback node</a:t>
            </a:r>
            <a:endParaRPr lang="zh-CN" altLang="en-US" dirty="0"/>
          </a:p>
          <a:p>
            <a:pPr marL="342900" indent="-342900">
              <a:buFontTx/>
              <a:buAutoNum type="arabicPeriod"/>
            </a:pPr>
            <a:r>
              <a:rPr lang="en-US" altLang="zh-CN" dirty="0"/>
              <a:t> Repeat 2-4 until the BT can run in </a:t>
            </a:r>
            <a:r>
              <a:rPr lang="en-US" altLang="zh-CN" sz="1800" i="1" dirty="0">
                <a:latin typeface="Segoe UI" panose="020B0502040204020203" pitchFamily="34" charset="0"/>
                <a:cs typeface="Segoe UI" panose="020B0502040204020203" pitchFamily="34" charset="0"/>
              </a:rPr>
              <a:t>Initial State</a:t>
            </a:r>
            <a:r>
              <a:rPr lang="en-US" altLang="zh-CN" dirty="0"/>
              <a:t>, or all conditions expanded.</a:t>
            </a:r>
            <a:endParaRPr lang="zh-CN" altLang="en-US" baseline="-25000" dirty="0"/>
          </a:p>
          <a:p>
            <a:pPr marL="342900" indent="-342900">
              <a:buFontTx/>
              <a:buAutoNum type="arabicPeriod"/>
            </a:pPr>
            <a:endParaRPr lang="en-US" altLang="zh-CN" dirty="0"/>
          </a:p>
          <a:p>
            <a:pPr marL="342900" indent="-342900">
              <a:buAutoNum type="arabicPeriod"/>
            </a:pPr>
            <a:endParaRPr lang="en-US" altLang="zh-CN" dirty="0"/>
          </a:p>
          <a:p>
            <a:endParaRPr lang="zh-CN" altLang="en-US" dirty="0"/>
          </a:p>
        </p:txBody>
      </p:sp>
      <p:pic>
        <p:nvPicPr>
          <p:cNvPr id="3" name="图片 2">
            <a:extLst>
              <a:ext uri="{FF2B5EF4-FFF2-40B4-BE49-F238E27FC236}">
                <a16:creationId xmlns:a16="http://schemas.microsoft.com/office/drawing/2014/main" id="{AE26AB0C-390F-AD00-89B2-68AAFB097F22}"/>
              </a:ext>
            </a:extLst>
          </p:cNvPr>
          <p:cNvPicPr>
            <a:picLocks noChangeAspect="1"/>
          </p:cNvPicPr>
          <p:nvPr/>
        </p:nvPicPr>
        <p:blipFill>
          <a:blip r:embed="rId3"/>
          <a:stretch>
            <a:fillRect/>
          </a:stretch>
        </p:blipFill>
        <p:spPr>
          <a:xfrm>
            <a:off x="7615326" y="1512072"/>
            <a:ext cx="4063595" cy="2017074"/>
          </a:xfrm>
          <a:prstGeom prst="rect">
            <a:avLst/>
          </a:prstGeom>
        </p:spPr>
      </p:pic>
      <p:sp>
        <p:nvSpPr>
          <p:cNvPr id="5" name="L 形 4">
            <a:extLst>
              <a:ext uri="{FF2B5EF4-FFF2-40B4-BE49-F238E27FC236}">
                <a16:creationId xmlns:a16="http://schemas.microsoft.com/office/drawing/2014/main" id="{433D97DC-F2E5-A44B-5A33-61FC3361853E}"/>
              </a:ext>
            </a:extLst>
          </p:cNvPr>
          <p:cNvSpPr/>
          <p:nvPr/>
        </p:nvSpPr>
        <p:spPr>
          <a:xfrm rot="10800000" flipV="1">
            <a:off x="7780867" y="2738967"/>
            <a:ext cx="1308100" cy="842433"/>
          </a:xfrm>
          <a:prstGeom prst="corner">
            <a:avLst>
              <a:gd name="adj1" fmla="val 53721"/>
              <a:gd name="adj2" fmla="val 100062"/>
            </a:avLst>
          </a:prstGeom>
          <a:noFill/>
          <a:ln w="19050">
            <a:solidFill>
              <a:srgbClr val="7030A0"/>
            </a:solidFill>
          </a:ln>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sp>
        <p:nvSpPr>
          <p:cNvPr id="11" name="L 形 10">
            <a:extLst>
              <a:ext uri="{FF2B5EF4-FFF2-40B4-BE49-F238E27FC236}">
                <a16:creationId xmlns:a16="http://schemas.microsoft.com/office/drawing/2014/main" id="{DA05E0A5-0450-1412-9DA4-E9AF37F878AE}"/>
              </a:ext>
            </a:extLst>
          </p:cNvPr>
          <p:cNvSpPr/>
          <p:nvPr/>
        </p:nvSpPr>
        <p:spPr>
          <a:xfrm rot="10800000" flipV="1">
            <a:off x="9126025" y="2721980"/>
            <a:ext cx="2613207" cy="842433"/>
          </a:xfrm>
          <a:prstGeom prst="corner">
            <a:avLst>
              <a:gd name="adj1" fmla="val 49701"/>
              <a:gd name="adj2" fmla="val 258353"/>
            </a:avLst>
          </a:prstGeom>
          <a:noFill/>
          <a:ln w="19050">
            <a:solidFill>
              <a:srgbClr val="7030A0"/>
            </a:solidFill>
          </a:ln>
          <a:effectLst/>
        </p:spPr>
        <p:style>
          <a:lnRef idx="1">
            <a:schemeClr val="accent6"/>
          </a:lnRef>
          <a:fillRef idx="3">
            <a:schemeClr val="accent6"/>
          </a:fillRef>
          <a:effectRef idx="2">
            <a:schemeClr val="accent6"/>
          </a:effectRef>
          <a:fontRef idx="minor">
            <a:schemeClr val="lt1"/>
          </a:fontRef>
        </p:style>
        <p:txBody>
          <a:bodyPr rot="10800000" vertOverflow="overflow" horzOverflow="overflow" vert="eaVert" wrap="square" numCol="1" spcCol="0" rtlCol="0" fromWordArt="0" anchor="ctr" anchorCtr="0" forceAA="0" compatLnSpc="1">
            <a:noAutofit/>
          </a:bodyPr>
          <a:lstStyle/>
          <a:p>
            <a:pPr indent="-298769" algn="r" fontAlgn="base">
              <a:buFont typeface="Calibri" panose="020F0502020204030204" pitchFamily="34" charset="0"/>
              <a:buAutoNum type="arabicPeriod"/>
            </a:pPr>
            <a:endParaRPr lang="zh-CN" altLang="en-US" sz="1200">
              <a:solidFill>
                <a:srgbClr val="FFFFFF"/>
              </a:solidFill>
              <a:latin typeface="Calibri" panose="020F0502020204030204" pitchFamily="34" charset="0"/>
              <a:ea typeface="MS PGothic" panose="020B0600070205080204" pitchFamily="34" charset="-128"/>
            </a:endParaRPr>
          </a:p>
        </p:txBody>
      </p:sp>
      <p:pic>
        <p:nvPicPr>
          <p:cNvPr id="12" name="图片 11">
            <a:extLst>
              <a:ext uri="{FF2B5EF4-FFF2-40B4-BE49-F238E27FC236}">
                <a16:creationId xmlns:a16="http://schemas.microsoft.com/office/drawing/2014/main" id="{74B849C5-4DDA-FB41-98CD-F955992064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7004" y="3903816"/>
            <a:ext cx="6572229" cy="1441577"/>
          </a:xfrm>
          <a:prstGeom prst="rect">
            <a:avLst/>
          </a:prstGeom>
        </p:spPr>
      </p:pic>
      <p:sp>
        <p:nvSpPr>
          <p:cNvPr id="14" name="文本框 13">
            <a:extLst>
              <a:ext uri="{FF2B5EF4-FFF2-40B4-BE49-F238E27FC236}">
                <a16:creationId xmlns:a16="http://schemas.microsoft.com/office/drawing/2014/main" id="{49EA72B0-B96C-E583-9A9A-30CC9E40C0DA}"/>
              </a:ext>
            </a:extLst>
          </p:cNvPr>
          <p:cNvSpPr txBox="1"/>
          <p:nvPr/>
        </p:nvSpPr>
        <p:spPr>
          <a:xfrm>
            <a:off x="9043671" y="3595257"/>
            <a:ext cx="1308100" cy="276999"/>
          </a:xfrm>
          <a:prstGeom prst="rect">
            <a:avLst/>
          </a:prstGeom>
          <a:noFill/>
        </p:spPr>
        <p:txBody>
          <a:bodyPr wrap="square">
            <a:spAutoFit/>
          </a:bodyPr>
          <a:lstStyle/>
          <a:p>
            <a:r>
              <a:rPr lang="en-US" altLang="zh-CN" sz="1200" b="1" dirty="0">
                <a:latin typeface="微软雅黑" panose="020B0503020204020204" pitchFamily="34" charset="-122"/>
                <a:ea typeface="微软雅黑" panose="020B0503020204020204" pitchFamily="34" charset="-122"/>
              </a:rPr>
              <a:t>BT Expansion</a:t>
            </a:r>
            <a:endParaRPr lang="zh-CN" altLang="en-US" sz="1200" b="1" dirty="0"/>
          </a:p>
        </p:txBody>
      </p:sp>
    </p:spTree>
    <p:extLst>
      <p:ext uri="{BB962C8B-B14F-4D97-AF65-F5344CB8AC3E}">
        <p14:creationId xmlns:p14="http://schemas.microsoft.com/office/powerpoint/2010/main" val="4272997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RhODgwMGNjMzY5NTBlMzdlOTU5MGI3ZWZkNWUyYjIifQ=="/>
  <p:tag name="KSO_WPP_MARK_KEY" val="5df29f40-a84d-43d9-a85d-29ccbbc4de8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6760</TotalTime>
  <Words>3982</Words>
  <Application>Microsoft Office PowerPoint</Application>
  <PresentationFormat>宽屏</PresentationFormat>
  <Paragraphs>674</Paragraphs>
  <Slides>25</Slides>
  <Notes>25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-apple-system</vt:lpstr>
      <vt:lpstr>Inter</vt:lpstr>
      <vt:lpstr>宋体</vt:lpstr>
      <vt:lpstr>微软雅黑</vt:lpstr>
      <vt:lpstr>Arial</vt:lpstr>
      <vt:lpstr>Calibri</vt:lpstr>
      <vt:lpstr>Calibri Light</vt:lpstr>
      <vt:lpstr>Cambria Math</vt:lpstr>
      <vt:lpstr>Consolas</vt:lpstr>
      <vt:lpstr>Georgia</vt:lpstr>
      <vt:lpstr>Helvetica</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军帅 蔡</cp:lastModifiedBy>
  <cp:revision>433</cp:revision>
  <dcterms:created xsi:type="dcterms:W3CDTF">2022-04-20T14:44:00Z</dcterms:created>
  <dcterms:modified xsi:type="dcterms:W3CDTF">2025-02-25T10:44:21Z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B20C50C3974C4C8097A758CA84903C7F</vt:lpwstr>
  </property>
  <property fmtid="{D5CDD505-2E9C-101B-9397-08002B2CF9AE}" pid="3" name="KSOProductBuildVer">
    <vt:lpwstr>2052-11.1.0.12970</vt:lpwstr>
  </property>
</Properties>
</file>